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3"/>
  </p:notesMasterIdLst>
  <p:sldIdLst>
    <p:sldId id="256" r:id="rId2"/>
    <p:sldId id="308" r:id="rId3"/>
    <p:sldId id="305" r:id="rId4"/>
    <p:sldId id="260" r:id="rId5"/>
    <p:sldId id="265" r:id="rId6"/>
    <p:sldId id="266" r:id="rId7"/>
    <p:sldId id="304" r:id="rId8"/>
    <p:sldId id="262"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Lst>
  <p:sldSz cx="18288000" cy="10287000"/>
  <p:notesSz cx="6858000" cy="9144000"/>
  <p:embeddedFontLst>
    <p:embeddedFont>
      <p:font typeface="Calibri" panose="020F0502020204030204" pitchFamily="34" charset="0"/>
      <p:regular r:id="rId44"/>
      <p:bold r:id="rId45"/>
      <p:italic r:id="rId46"/>
      <p:boldItalic r:id="rId47"/>
    </p:embeddedFont>
    <p:embeddedFont>
      <p:font typeface="Paytone One" panose="020B0604020202020204" charset="0"/>
      <p:regular r:id="rId48"/>
    </p:embeddedFont>
    <p:embeddedFont>
      <p:font typeface="Roboto" panose="020B0604020202020204" charset="0"/>
      <p:regular r:id="rId49"/>
      <p:bold r:id="rId50"/>
      <p:italic r:id="rId51"/>
      <p:boldItalic r:id="rId52"/>
    </p:embeddedFont>
    <p:embeddedFont>
      <p:font typeface="Cambria" panose="02040503050406030204" pitchFamily="18" charset="0"/>
      <p:regular r:id="rId53"/>
      <p:bold r:id="rId54"/>
      <p:italic r:id="rId55"/>
      <p:boldItalic r:id="rId56"/>
    </p:embeddedFont>
    <p:embeddedFont>
      <p:font typeface="Roboto Black" panose="020B0604020202020204" charset="0"/>
      <p:bold r:id="rId57"/>
      <p:boldItalic r:id="rId58"/>
    </p:embeddedFont>
    <p:embeddedFont>
      <p:font typeface="Prompt" panose="020B0604020202020204" charset="-34"/>
      <p:bold r:id="rId59"/>
      <p:boldItalic r:id="rId60"/>
    </p:embeddedFont>
    <p:embeddedFont>
      <p:font typeface="Open Sans" panose="020B0604020202020204" charset="0"/>
      <p:bold r:id="rId61"/>
      <p:boldItalic r:id="rId62"/>
    </p:embeddedFont>
    <p:embeddedFont>
      <p:font typeface="Open Sans ExtraBold" panose="020B0604020202020204" charset="0"/>
      <p:bold r:id="rId63"/>
      <p:boldItalic r:id="rId64"/>
    </p:embeddedFont>
    <p:embeddedFont>
      <p:font typeface="Poppins" panose="020B0604020202020204" charset="0"/>
      <p:regular r:id="rId65"/>
      <p:bold r:id="rId66"/>
      <p:italic r:id="rId67"/>
      <p:boldItalic r:id="rId6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5" roundtripDataSignature="AMtx7mgaJx92FjiJjfWdHkvjxWAlKkuqw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5A63EB4-A6E5-4BAD-95A7-7C26F908FE48}">
  <a:tblStyle styleId="{95A63EB4-A6E5-4BAD-95A7-7C26F908FE48}"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CF4"/>
          </a:solidFill>
        </a:fill>
      </a:tcStyle>
    </a:wholeTbl>
    <a:band1H>
      <a:tcTxStyle/>
      <a:tcStyle>
        <a:tcBdr/>
        <a:fill>
          <a:solidFill>
            <a:srgbClr val="CFD7E7"/>
          </a:solidFill>
        </a:fill>
      </a:tcStyle>
    </a:band1H>
    <a:band2H>
      <a:tcTxStyle/>
      <a:tcStyle>
        <a:tcBdr/>
      </a:tcStyle>
    </a:band2H>
    <a:band1V>
      <a:tcTxStyle/>
      <a:tcStyle>
        <a:tcBdr/>
        <a:fill>
          <a:solidFill>
            <a:srgbClr val="CFD7E7"/>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40" d="100"/>
          <a:sy n="40" d="100"/>
        </p:scale>
        <p:origin x="828" y="2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4.fntdata"/><Relationship Id="rId63" Type="http://schemas.openxmlformats.org/officeDocument/2006/relationships/font" Target="fonts/font20.fntdata"/><Relationship Id="rId68" Type="http://schemas.openxmlformats.org/officeDocument/2006/relationships/font" Target="fonts/font25.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2.fntdata"/><Relationship Id="rId53" Type="http://schemas.openxmlformats.org/officeDocument/2006/relationships/font" Target="fonts/font10.fntdata"/><Relationship Id="rId58" Type="http://schemas.openxmlformats.org/officeDocument/2006/relationships/font" Target="fonts/font15.fntdata"/><Relationship Id="rId66" Type="http://schemas.openxmlformats.org/officeDocument/2006/relationships/font" Target="fonts/font23.fntdata"/><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18.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5.fntdata"/><Relationship Id="rId56" Type="http://schemas.openxmlformats.org/officeDocument/2006/relationships/font" Target="fonts/font13.fntdata"/><Relationship Id="rId64" Type="http://schemas.openxmlformats.org/officeDocument/2006/relationships/font" Target="fonts/font21.fntdata"/><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8.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3.fntdata"/><Relationship Id="rId59" Type="http://schemas.openxmlformats.org/officeDocument/2006/relationships/font" Target="fonts/font16.fntdata"/><Relationship Id="rId67" Type="http://schemas.openxmlformats.org/officeDocument/2006/relationships/font" Target="fonts/font2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1.fntdata"/><Relationship Id="rId62" Type="http://schemas.openxmlformats.org/officeDocument/2006/relationships/font" Target="fonts/font19.fntdata"/><Relationship Id="rId75"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6.fntdata"/><Relationship Id="rId57" Type="http://schemas.openxmlformats.org/officeDocument/2006/relationships/font" Target="fonts/font1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1.fntdata"/><Relationship Id="rId52" Type="http://schemas.openxmlformats.org/officeDocument/2006/relationships/font" Target="fonts/font9.fntdata"/><Relationship Id="rId60" Type="http://schemas.openxmlformats.org/officeDocument/2006/relationships/font" Target="fonts/font17.fntdata"/><Relationship Id="rId65" Type="http://schemas.openxmlformats.org/officeDocument/2006/relationships/font" Target="fonts/font22.fntdata"/><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7.fntdata"/><Relationship Id="rId55" Type="http://schemas.openxmlformats.org/officeDocument/2006/relationships/font" Target="fonts/font12.fntdata"/><Relationship Id="rId76" Type="http://schemas.openxmlformats.org/officeDocument/2006/relationships/presProps" Target="presProps.xml"/><Relationship Id="rId7"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p19: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0" name="Google Shape;590;p19: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20: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4" name="Google Shape;604;p20: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6"/>
        <p:cNvGrpSpPr/>
        <p:nvPr/>
      </p:nvGrpSpPr>
      <p:grpSpPr>
        <a:xfrm>
          <a:off x="0" y="0"/>
          <a:ext cx="0" cy="0"/>
          <a:chOff x="0" y="0"/>
          <a:chExt cx="0" cy="0"/>
        </a:xfrm>
      </p:grpSpPr>
      <p:sp>
        <p:nvSpPr>
          <p:cNvPr id="617" name="Google Shape;617;p21: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8" name="Google Shape;618;p21: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4"/>
        <p:cNvGrpSpPr/>
        <p:nvPr/>
      </p:nvGrpSpPr>
      <p:grpSpPr>
        <a:xfrm>
          <a:off x="0" y="0"/>
          <a:ext cx="0" cy="0"/>
          <a:chOff x="0" y="0"/>
          <a:chExt cx="0" cy="0"/>
        </a:xfrm>
      </p:grpSpPr>
      <p:sp>
        <p:nvSpPr>
          <p:cNvPr id="625" name="Google Shape;625;p22: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626" name="Google Shape;626;p22: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627" name="Google Shape;627;p22: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8" name="Google Shape;628;p22: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9" name="Google Shape;629;p22: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630" name="Google Shape;630;p22: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p23: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3" name="Google Shape;653;p23: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8"/>
        <p:cNvGrpSpPr/>
        <p:nvPr/>
      </p:nvGrpSpPr>
      <p:grpSpPr>
        <a:xfrm>
          <a:off x="0" y="0"/>
          <a:ext cx="0" cy="0"/>
          <a:chOff x="0" y="0"/>
          <a:chExt cx="0" cy="0"/>
        </a:xfrm>
      </p:grpSpPr>
      <p:sp>
        <p:nvSpPr>
          <p:cNvPr id="659" name="Google Shape;659;p24: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0" name="Google Shape;660;p24: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25: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8" name="Google Shape;668;p25: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26: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3" name="Google Shape;683;p26: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Google Shape;694;p27: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5" name="Google Shape;695;p27: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2"/>
        <p:cNvGrpSpPr/>
        <p:nvPr/>
      </p:nvGrpSpPr>
      <p:grpSpPr>
        <a:xfrm>
          <a:off x="0" y="0"/>
          <a:ext cx="0" cy="0"/>
          <a:chOff x="0" y="0"/>
          <a:chExt cx="0" cy="0"/>
        </a:xfrm>
      </p:grpSpPr>
      <p:sp>
        <p:nvSpPr>
          <p:cNvPr id="703" name="Google Shape;703;p28: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4" name="Google Shape;704;p28: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15: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8" name="Google Shape;528;p15: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175667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4"/>
        <p:cNvGrpSpPr/>
        <p:nvPr/>
      </p:nvGrpSpPr>
      <p:grpSpPr>
        <a:xfrm>
          <a:off x="0" y="0"/>
          <a:ext cx="0" cy="0"/>
          <a:chOff x="0" y="0"/>
          <a:chExt cx="0" cy="0"/>
        </a:xfrm>
      </p:grpSpPr>
      <p:sp>
        <p:nvSpPr>
          <p:cNvPr id="715" name="Google Shape;715;p29: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6" name="Google Shape;716;p29: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4"/>
        <p:cNvGrpSpPr/>
        <p:nvPr/>
      </p:nvGrpSpPr>
      <p:grpSpPr>
        <a:xfrm>
          <a:off x="0" y="0"/>
          <a:ext cx="0" cy="0"/>
          <a:chOff x="0" y="0"/>
          <a:chExt cx="0" cy="0"/>
        </a:xfrm>
      </p:grpSpPr>
      <p:sp>
        <p:nvSpPr>
          <p:cNvPr id="725" name="Google Shape;725;p30: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6" name="Google Shape;726;p30: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0" i="0">
                <a:solidFill>
                  <a:srgbClr val="242A2E"/>
                </a:solidFill>
                <a:highlight>
                  <a:srgbClr val="FFFFFF"/>
                </a:highlight>
                <a:latin typeface="Roboto"/>
                <a:ea typeface="Roboto"/>
                <a:cs typeface="Roboto"/>
                <a:sym typeface="Roboto"/>
              </a:rPr>
              <a:t>quả bàng vuông có hình như chiếc đèn lồng có 4 hoặc 5 cạnh vuông. </a:t>
            </a:r>
            <a:endParaRPr/>
          </a:p>
        </p:txBody>
      </p:sp>
      <p:sp>
        <p:nvSpPr>
          <p:cNvPr id="727" name="Google Shape;727;p30: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p31: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6" name="Google Shape;736;p3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 là những cột mốc khẳng định chủ quyền của nước ta trên biển</a:t>
            </a:r>
            <a:endParaRPr/>
          </a:p>
        </p:txBody>
      </p:sp>
      <p:sp>
        <p:nvSpPr>
          <p:cNvPr id="737" name="Google Shape;737;p3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32: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5" name="Google Shape;745;p32: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33: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0" name="Google Shape;760;p33: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p34: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68" name="Google Shape;768;p34: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1"/>
        <p:cNvGrpSpPr/>
        <p:nvPr/>
      </p:nvGrpSpPr>
      <p:grpSpPr>
        <a:xfrm>
          <a:off x="0" y="0"/>
          <a:ext cx="0" cy="0"/>
          <a:chOff x="0" y="0"/>
          <a:chExt cx="0" cy="0"/>
        </a:xfrm>
      </p:grpSpPr>
      <p:sp>
        <p:nvSpPr>
          <p:cNvPr id="772" name="Google Shape;772;p3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73" name="Google Shape;773;p3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774" name="Google Shape;774;p3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5" name="Google Shape;775;p3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Nhiệm vụ của các nhà giàn là lập các đèn biển để thông báo cho tàu thuyền đánh cá và vận tải hàng hải đi lại trong vùng; đặt trạm nghiên cứu khí tượng thủy văn; làm nơi trú tránh bão và ứng cứu ngư dân...</a:t>
            </a:r>
            <a:endParaRPr/>
          </a:p>
        </p:txBody>
      </p:sp>
      <p:sp>
        <p:nvSpPr>
          <p:cNvPr id="776" name="Google Shape;776;p3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777" name="Google Shape;777;p3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p36: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4" name="Google Shape;784;p36: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9"/>
        <p:cNvGrpSpPr/>
        <p:nvPr/>
      </p:nvGrpSpPr>
      <p:grpSpPr>
        <a:xfrm>
          <a:off x="0" y="0"/>
          <a:ext cx="0" cy="0"/>
          <a:chOff x="0" y="0"/>
          <a:chExt cx="0" cy="0"/>
        </a:xfrm>
      </p:grpSpPr>
      <p:sp>
        <p:nvSpPr>
          <p:cNvPr id="800" name="Google Shape;800;p37: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01" name="Google Shape;801;p37: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7"/>
        <p:cNvGrpSpPr/>
        <p:nvPr/>
      </p:nvGrpSpPr>
      <p:grpSpPr>
        <a:xfrm>
          <a:off x="0" y="0"/>
          <a:ext cx="0" cy="0"/>
          <a:chOff x="0" y="0"/>
          <a:chExt cx="0" cy="0"/>
        </a:xfrm>
      </p:grpSpPr>
      <p:sp>
        <p:nvSpPr>
          <p:cNvPr id="818" name="Google Shape;818;p38: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19" name="Google Shape;819;p38: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820" name="Google Shape;820;p38: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1" name="Google Shape;821;p38: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22" name="Google Shape;822;p38: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23" name="Google Shape;823;p38: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5: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97" name="Google Shape;197;p5: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198" name="Google Shape;198;p5: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p5: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	</a:t>
            </a:r>
            <a:r>
              <a:rPr lang="en-US" dirty="0" err="1" smtClean="0"/>
              <a:t>Ndung</a:t>
            </a:r>
            <a:r>
              <a:rPr lang="en-US" dirty="0" smtClean="0"/>
              <a:t> </a:t>
            </a:r>
            <a:r>
              <a:rPr lang="en-US" dirty="0" err="1"/>
              <a:t>cụ</a:t>
            </a:r>
            <a:r>
              <a:rPr lang="en-US" dirty="0"/>
              <a:t> </a:t>
            </a:r>
            <a:r>
              <a:rPr lang="en-US" dirty="0" err="1"/>
              <a:t>thể</a:t>
            </a:r>
            <a:r>
              <a:rPr lang="en-US" dirty="0"/>
              <a:t> ở </a:t>
            </a:r>
            <a:r>
              <a:rPr lang="en-US" dirty="0" err="1"/>
              <a:t>cấp</a:t>
            </a:r>
            <a:r>
              <a:rPr lang="en-US" dirty="0"/>
              <a:t> </a:t>
            </a:r>
            <a:r>
              <a:rPr lang="en-US" dirty="0" err="1"/>
              <a:t>tiểu</a:t>
            </a:r>
            <a:r>
              <a:rPr lang="en-US" dirty="0"/>
              <a:t> </a:t>
            </a:r>
            <a:r>
              <a:rPr lang="en-US" dirty="0" err="1"/>
              <a:t>học</a:t>
            </a:r>
            <a:r>
              <a:rPr lang="en-US" dirty="0"/>
              <a:t>: </a:t>
            </a:r>
            <a:r>
              <a:rPr lang="en-US" dirty="0" err="1"/>
              <a:t>Thực</a:t>
            </a:r>
            <a:r>
              <a:rPr lang="en-US" dirty="0"/>
              <a:t> </a:t>
            </a:r>
            <a:r>
              <a:rPr lang="en-US" dirty="0" err="1"/>
              <a:t>hiện</a:t>
            </a:r>
            <a:r>
              <a:rPr lang="en-US" dirty="0"/>
              <a:t> </a:t>
            </a:r>
            <a:r>
              <a:rPr lang="en-US" dirty="0" err="1"/>
              <a:t>lồng</a:t>
            </a:r>
            <a:r>
              <a:rPr lang="en-US" dirty="0"/>
              <a:t> </a:t>
            </a:r>
            <a:r>
              <a:rPr lang="en-US" dirty="0" err="1"/>
              <a:t>ghép</a:t>
            </a:r>
            <a:r>
              <a:rPr lang="en-US" dirty="0"/>
              <a:t> </a:t>
            </a:r>
            <a:r>
              <a:rPr lang="en-US" dirty="0" err="1"/>
              <a:t>trong</a:t>
            </a:r>
            <a:r>
              <a:rPr lang="en-US" dirty="0"/>
              <a:t> </a:t>
            </a:r>
            <a:r>
              <a:rPr lang="en-US" dirty="0" err="1"/>
              <a:t>các</a:t>
            </a:r>
            <a:r>
              <a:rPr lang="en-US" dirty="0"/>
              <a:t> </a:t>
            </a:r>
            <a:r>
              <a:rPr lang="en-US" dirty="0" err="1"/>
              <a:t>môn</a:t>
            </a:r>
            <a:r>
              <a:rPr lang="en-US" dirty="0"/>
              <a:t> </a:t>
            </a:r>
            <a:r>
              <a:rPr lang="en-US" dirty="0" err="1"/>
              <a:t>học</a:t>
            </a:r>
            <a:r>
              <a:rPr lang="en-US" dirty="0"/>
              <a:t> </a:t>
            </a:r>
            <a:r>
              <a:rPr lang="en-US" dirty="0" err="1"/>
              <a:t>và</a:t>
            </a:r>
            <a:r>
              <a:rPr lang="en-US" dirty="0"/>
              <a:t> </a:t>
            </a:r>
            <a:r>
              <a:rPr lang="en-US" dirty="0" err="1"/>
              <a:t>hđgd</a:t>
            </a:r>
            <a:r>
              <a:rPr lang="en-US" dirty="0"/>
              <a:t> </a:t>
            </a:r>
            <a:r>
              <a:rPr lang="en-US" dirty="0" err="1"/>
              <a:t>đối</a:t>
            </a:r>
            <a:r>
              <a:rPr lang="en-US" dirty="0"/>
              <a:t> </a:t>
            </a:r>
            <a:r>
              <a:rPr lang="en-US" dirty="0" err="1"/>
              <a:t>với</a:t>
            </a:r>
            <a:r>
              <a:rPr lang="en-US" dirty="0"/>
              <a:t> </a:t>
            </a:r>
            <a:r>
              <a:rPr lang="en-US" dirty="0" err="1"/>
              <a:t>từng</a:t>
            </a:r>
            <a:r>
              <a:rPr lang="en-US" dirty="0"/>
              <a:t> </a:t>
            </a:r>
            <a:r>
              <a:rPr lang="en-US" dirty="0" err="1"/>
              <a:t>lớp</a:t>
            </a:r>
            <a:r>
              <a:rPr lang="en-US" dirty="0"/>
              <a:t>, </a:t>
            </a:r>
            <a:r>
              <a:rPr lang="en-US" dirty="0" err="1"/>
              <a:t>theo</a:t>
            </a:r>
            <a:r>
              <a:rPr lang="en-US" dirty="0"/>
              <a:t> </a:t>
            </a:r>
            <a:r>
              <a:rPr lang="en-US" dirty="0" err="1"/>
              <a:t>sgk</a:t>
            </a:r>
            <a:r>
              <a:rPr lang="en-US" dirty="0"/>
              <a:t> </a:t>
            </a:r>
            <a:r>
              <a:rPr lang="en-US" dirty="0" err="1"/>
              <a:t>mà</a:t>
            </a:r>
            <a:r>
              <a:rPr lang="en-US" dirty="0"/>
              <a:t> </a:t>
            </a:r>
            <a:r>
              <a:rPr lang="en-US" dirty="0" err="1"/>
              <a:t>nhà</a:t>
            </a:r>
            <a:r>
              <a:rPr lang="en-US" dirty="0"/>
              <a:t> </a:t>
            </a:r>
            <a:r>
              <a:rPr lang="en-US" dirty="0" err="1"/>
              <a:t>trường</a:t>
            </a:r>
            <a:r>
              <a:rPr lang="en-US" dirty="0"/>
              <a:t> </a:t>
            </a:r>
            <a:r>
              <a:rPr lang="en-US" dirty="0" err="1"/>
              <a:t>lựa</a:t>
            </a:r>
            <a:r>
              <a:rPr lang="en-US" dirty="0"/>
              <a:t> </a:t>
            </a:r>
            <a:r>
              <a:rPr lang="en-US" dirty="0" err="1"/>
              <a:t>chọn</a:t>
            </a:r>
            <a:r>
              <a:rPr lang="en-US" dirty="0"/>
              <a:t> </a:t>
            </a:r>
            <a:r>
              <a:rPr lang="en-US" dirty="0" err="1"/>
              <a:t>phù</a:t>
            </a:r>
            <a:r>
              <a:rPr lang="en-US" dirty="0"/>
              <a:t> </a:t>
            </a:r>
            <a:r>
              <a:rPr lang="en-US" dirty="0" err="1"/>
              <a:t>hợp</a:t>
            </a:r>
            <a:r>
              <a:rPr lang="en-US" dirty="0"/>
              <a:t> </a:t>
            </a:r>
            <a:r>
              <a:rPr lang="en-US" dirty="0" err="1"/>
              <a:t>với</a:t>
            </a:r>
            <a:r>
              <a:rPr lang="en-US" dirty="0"/>
              <a:t> </a:t>
            </a:r>
            <a:r>
              <a:rPr lang="en-US" dirty="0" err="1"/>
              <a:t>khả</a:t>
            </a:r>
            <a:r>
              <a:rPr lang="en-US" dirty="0"/>
              <a:t> </a:t>
            </a:r>
            <a:r>
              <a:rPr lang="en-US" dirty="0" err="1"/>
              <a:t>năng</a:t>
            </a:r>
            <a:r>
              <a:rPr lang="en-US" dirty="0"/>
              <a:t> </a:t>
            </a:r>
            <a:r>
              <a:rPr lang="en-US" dirty="0" err="1"/>
              <a:t>nhận</a:t>
            </a:r>
            <a:r>
              <a:rPr lang="en-US" dirty="0"/>
              <a:t> </a:t>
            </a:r>
            <a:r>
              <a:rPr lang="en-US" dirty="0" err="1"/>
              <a:t>thức</a:t>
            </a:r>
            <a:r>
              <a:rPr lang="en-US" dirty="0"/>
              <a:t> </a:t>
            </a:r>
            <a:r>
              <a:rPr lang="en-US" dirty="0" err="1"/>
              <a:t>của</a:t>
            </a:r>
            <a:r>
              <a:rPr lang="en-US" dirty="0"/>
              <a:t> </a:t>
            </a:r>
            <a:r>
              <a:rPr lang="en-US" dirty="0" err="1"/>
              <a:t>học</a:t>
            </a:r>
            <a:r>
              <a:rPr lang="en-US" dirty="0"/>
              <a:t> </a:t>
            </a:r>
            <a:r>
              <a:rPr lang="en-US" dirty="0" err="1"/>
              <a:t>sinh</a:t>
            </a:r>
            <a:r>
              <a:rPr lang="en-US" dirty="0"/>
              <a:t> ở </a:t>
            </a:r>
            <a:r>
              <a:rPr lang="en-US" dirty="0" err="1"/>
              <a:t>từng</a:t>
            </a:r>
            <a:r>
              <a:rPr lang="en-US" dirty="0"/>
              <a:t> </a:t>
            </a:r>
            <a:r>
              <a:rPr lang="en-US" dirty="0" err="1"/>
              <a:t>địa</a:t>
            </a:r>
            <a:r>
              <a:rPr lang="en-US" dirty="0"/>
              <a:t> </a:t>
            </a:r>
            <a:r>
              <a:rPr lang="en-US" dirty="0" err="1"/>
              <a:t>phương</a:t>
            </a:r>
            <a:r>
              <a:rPr lang="en-US" dirty="0"/>
              <a:t>, </a:t>
            </a:r>
            <a:r>
              <a:rPr lang="en-US" dirty="0" err="1"/>
              <a:t>tập</a:t>
            </a:r>
            <a:r>
              <a:rPr lang="en-US" dirty="0"/>
              <a:t> </a:t>
            </a:r>
            <a:r>
              <a:rPr lang="en-US" dirty="0" err="1"/>
              <a:t>trung</a:t>
            </a:r>
            <a:r>
              <a:rPr lang="en-US" dirty="0"/>
              <a:t> </a:t>
            </a:r>
            <a:r>
              <a:rPr lang="en-US" dirty="0" err="1"/>
              <a:t>vào</a:t>
            </a:r>
            <a:r>
              <a:rPr lang="en-US" dirty="0"/>
              <a:t> </a:t>
            </a:r>
            <a:r>
              <a:rPr lang="en-US" dirty="0" err="1"/>
              <a:t>vào</a:t>
            </a:r>
            <a:r>
              <a:rPr lang="en-US" dirty="0"/>
              <a:t> </a:t>
            </a:r>
            <a:r>
              <a:rPr lang="en-US" dirty="0" err="1"/>
              <a:t>các</a:t>
            </a:r>
            <a:r>
              <a:rPr lang="en-US" dirty="0"/>
              <a:t> </a:t>
            </a:r>
            <a:r>
              <a:rPr lang="en-US" dirty="0" err="1"/>
              <a:t>môn</a:t>
            </a:r>
            <a:r>
              <a:rPr lang="en-US" dirty="0"/>
              <a:t> </a:t>
            </a:r>
            <a:r>
              <a:rPr lang="en-US" dirty="0" err="1"/>
              <a:t>học</a:t>
            </a:r>
            <a:r>
              <a:rPr lang="en-US" dirty="0"/>
              <a:t>....</a:t>
            </a:r>
            <a:endParaRPr dirty="0"/>
          </a:p>
        </p:txBody>
      </p:sp>
      <p:sp>
        <p:nvSpPr>
          <p:cNvPr id="200" name="Google Shape;200;p5: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01" name="Google Shape;201;p5: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p39: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41" name="Google Shape;841;p39: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842" name="Google Shape;842;p39: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3" name="Google Shape;843;p39: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4" name="Google Shape;844;p39: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45" name="Google Shape;845;p39: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2"/>
        <p:cNvGrpSpPr/>
        <p:nvPr/>
      </p:nvGrpSpPr>
      <p:grpSpPr>
        <a:xfrm>
          <a:off x="0" y="0"/>
          <a:ext cx="0" cy="0"/>
          <a:chOff x="0" y="0"/>
          <a:chExt cx="0" cy="0"/>
        </a:xfrm>
      </p:grpSpPr>
      <p:sp>
        <p:nvSpPr>
          <p:cNvPr id="863" name="Google Shape;863;p40: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64" name="Google Shape;864;p40: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865" name="Google Shape;865;p40: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6" name="Google Shape;866;p40: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Ở câu hỏi này, GV có thể tổ chức cho HS viết vào giấy note cảm nghĩ của mình. sau đó dán lên bảng. Gv sẽ đọc một số chia sẻ của các bạn. Qua đó có thể khen ngợi HS đã biết cảm thông và chia sẻ với khó khăn và nỗi vất vả của các chú chiến sĩ ở Trường Sa. Đồng thời giáo dục HS lòng biết ơn với các chú. Nhờ có sự hi sinh của các chú mà chúng ta được sống và học tập trong một đất nước bình yên. Các m hãy cố gắng chăm ngoan học giỏi để không phụ lòng của các chú bộ đội nhé.</a:t>
            </a:r>
            <a:endParaRPr/>
          </a:p>
        </p:txBody>
      </p:sp>
      <p:sp>
        <p:nvSpPr>
          <p:cNvPr id="867" name="Google Shape;867;p40: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868" name="Google Shape;868;p40: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p41: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4" name="Google Shape;884;p41: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42: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0" name="Google Shape;900;p42: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2"/>
        <p:cNvGrpSpPr/>
        <p:nvPr/>
      </p:nvGrpSpPr>
      <p:grpSpPr>
        <a:xfrm>
          <a:off x="0" y="0"/>
          <a:ext cx="0" cy="0"/>
          <a:chOff x="0" y="0"/>
          <a:chExt cx="0" cy="0"/>
        </a:xfrm>
      </p:grpSpPr>
      <p:sp>
        <p:nvSpPr>
          <p:cNvPr id="943" name="Google Shape;943;p43: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4" name="Google Shape;944;p43: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7"/>
        <p:cNvGrpSpPr/>
        <p:nvPr/>
      </p:nvGrpSpPr>
      <p:grpSpPr>
        <a:xfrm>
          <a:off x="0" y="0"/>
          <a:ext cx="0" cy="0"/>
          <a:chOff x="0" y="0"/>
          <a:chExt cx="0" cy="0"/>
        </a:xfrm>
      </p:grpSpPr>
      <p:sp>
        <p:nvSpPr>
          <p:cNvPr id="988" name="Google Shape;988;p44: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9" name="Google Shape;989;p44: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3"/>
        <p:cNvGrpSpPr/>
        <p:nvPr/>
      </p:nvGrpSpPr>
      <p:grpSpPr>
        <a:xfrm>
          <a:off x="0" y="0"/>
          <a:ext cx="0" cy="0"/>
          <a:chOff x="0" y="0"/>
          <a:chExt cx="0" cy="0"/>
        </a:xfrm>
      </p:grpSpPr>
      <p:sp>
        <p:nvSpPr>
          <p:cNvPr id="1024" name="Google Shape;1024;p45: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5" name="Google Shape;1025;p45: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p46: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30" name="Google Shape;1030;p46: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Google Shape;1050;p47: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1" name="Google Shape;1051;p47: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p48: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9" name="Google Shape;1059;p48: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10: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03" name="Google Shape;403;p10: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404" name="Google Shape;404;p10: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p10: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Lồng ghép thông qua dạy học các bài học, chủ đề dạy học, hoạt động trải nghiệm trong và ngoài lớp học.</a:t>
            </a:r>
            <a:endParaRPr/>
          </a:p>
        </p:txBody>
      </p:sp>
      <p:sp>
        <p:nvSpPr>
          <p:cNvPr id="406" name="Google Shape;406;p10: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07" name="Google Shape;407;p10: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11: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18" name="Google Shape;418;p11: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419" name="Google Shape;419;p11: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0" name="Google Shape;420;p11: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Lồng ghép thông qua dạy học các bài học, chủ đề dạy học, hoạt động trải nghiệm trong và ngoài lớp học.</a:t>
            </a:r>
            <a:endParaRPr/>
          </a:p>
          <a:p>
            <a:pPr marL="0" lvl="0" indent="0" algn="l" rtl="0">
              <a:spcBef>
                <a:spcPts val="0"/>
              </a:spcBef>
              <a:spcAft>
                <a:spcPts val="0"/>
              </a:spcAft>
              <a:buNone/>
            </a:pPr>
            <a:r>
              <a:rPr lang="en-US"/>
              <a:t>Luyện viết đoạn văn thể hiện tình cảm, cảm xúc về một sự việc.</a:t>
            </a:r>
            <a:endParaRPr/>
          </a:p>
          <a:p>
            <a:pPr marL="0" lvl="0" indent="0" algn="l" rtl="0">
              <a:spcBef>
                <a:spcPts val="0"/>
              </a:spcBef>
              <a:spcAft>
                <a:spcPts val="0"/>
              </a:spcAft>
              <a:buNone/>
            </a:pPr>
            <a:r>
              <a:rPr lang="en-US"/>
              <a:t>Đề 1: Viết đoạn văn thể hiện tình cảm, cảm xúc về một hoạt động cộng đồng của các chú bộ đội.</a:t>
            </a:r>
            <a:endParaRPr/>
          </a:p>
        </p:txBody>
      </p:sp>
      <p:sp>
        <p:nvSpPr>
          <p:cNvPr id="421" name="Google Shape;421;p11: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422" name="Google Shape;422;p11: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7:notes"/>
          <p:cNvSpPr txBox="1">
            <a:spLocks noGrp="1"/>
          </p:cNvSpPr>
          <p:nvPr>
            <p:ph type="hdr" idx="2"/>
          </p:nvPr>
        </p:nvSpPr>
        <p:spPr>
          <a:xfrm>
            <a:off x="0" y="0"/>
            <a:ext cx="3962400" cy="3429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79" name="Google Shape;279;p7:notes"/>
          <p:cNvSpPr txBox="1">
            <a:spLocks noGrp="1"/>
          </p:cNvSpPr>
          <p:nvPr>
            <p:ph type="dt" idx="10"/>
          </p:nvPr>
        </p:nvSpPr>
        <p:spPr>
          <a:xfrm>
            <a:off x="5180013" y="0"/>
            <a:ext cx="3962400" cy="342900"/>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1.7.2013</a:t>
            </a:r>
            <a:endParaRPr/>
          </a:p>
        </p:txBody>
      </p:sp>
      <p:sp>
        <p:nvSpPr>
          <p:cNvPr id="280" name="Google Shape;280;p7:notes"/>
          <p:cNvSpPr>
            <a:spLocks noGrp="1" noRot="1" noChangeAspect="1"/>
          </p:cNvSpPr>
          <p:nvPr>
            <p:ph type="sldImg" idx="3"/>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7:notes"/>
          <p:cNvSpPr txBox="1">
            <a:spLocks noGrp="1"/>
          </p:cNvSpPr>
          <p:nvPr>
            <p:ph type="body" idx="1"/>
          </p:nvPr>
        </p:nvSpPr>
        <p:spPr>
          <a:xfrm>
            <a:off x="914400" y="3251200"/>
            <a:ext cx="7315200" cy="308133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Ndung cụ thể ở cấp tiểu học: Thực hiện lồng ghép trong các môn học và hđgd đối với từng lớp, theo sgk mà nhà trường lựa chọn phù hợp với khả năng nhận thức của học sinh ở từng địa phương, tập trung vào vào các môn học....</a:t>
            </a:r>
            <a:endParaRPr/>
          </a:p>
        </p:txBody>
      </p:sp>
      <p:sp>
        <p:nvSpPr>
          <p:cNvPr id="282" name="Google Shape;282;p7:notes"/>
          <p:cNvSpPr txBox="1">
            <a:spLocks noGrp="1"/>
          </p:cNvSpPr>
          <p:nvPr>
            <p:ph type="ftr" idx="11"/>
          </p:nvPr>
        </p:nvSpPr>
        <p:spPr>
          <a:xfrm>
            <a:off x="0" y="6502400"/>
            <a:ext cx="3962400" cy="341313"/>
          </a:xfrm>
          <a:prstGeom prst="rect">
            <a:avLst/>
          </a:prstGeom>
          <a:noFill/>
          <a:ln>
            <a:noFill/>
          </a:ln>
        </p:spPr>
        <p:txBody>
          <a:bodyPr spcFirstLastPara="1" wrap="square" lIns="91425" tIns="45700" rIns="91425" bIns="45700" anchor="b"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283" name="Google Shape;283;p7:notes"/>
          <p:cNvSpPr txBox="1">
            <a:spLocks noGrp="1"/>
          </p:cNvSpPr>
          <p:nvPr>
            <p:ph type="sldNum" idx="12"/>
          </p:nvPr>
        </p:nvSpPr>
        <p:spPr>
          <a:xfrm>
            <a:off x="5180013" y="6502400"/>
            <a:ext cx="3962400" cy="341313"/>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r>
              <a:rPr lang="en-US" sz="1200">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16: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41" name="Google Shape;541;p16:notes"/>
          <p:cNvSpPr>
            <a:spLocks noGrp="1" noRot="1" noChangeAspect="1"/>
          </p:cNvSpPr>
          <p:nvPr>
            <p:ph type="sldImg" idx="2"/>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p17: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0" name="Google Shape;550;p17:notes"/>
          <p:cNvSpPr>
            <a:spLocks noGrp="1" noRot="1" noChangeAspect="1"/>
          </p:cNvSpPr>
          <p:nvPr>
            <p:ph type="sldImg" idx="2"/>
          </p:nvPr>
        </p:nvSpPr>
        <p:spPr>
          <a:xfrm>
            <a:off x="2857500" y="512763"/>
            <a:ext cx="3429000"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18:notes"/>
          <p:cNvSpPr txBox="1">
            <a:spLocks noGrp="1"/>
          </p:cNvSpPr>
          <p:nvPr>
            <p:ph type="body" idx="1"/>
          </p:nvPr>
        </p:nvSpPr>
        <p:spPr>
          <a:xfrm>
            <a:off x="914400" y="3251200"/>
            <a:ext cx="7315200" cy="3081338"/>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8" name="Google Shape;568;p18:notes"/>
          <p:cNvSpPr>
            <a:spLocks noGrp="1" noRot="1" noChangeAspect="1"/>
          </p:cNvSpPr>
          <p:nvPr>
            <p:ph type="sldImg" idx="2"/>
          </p:nvPr>
        </p:nvSpPr>
        <p:spPr>
          <a:xfrm>
            <a:off x="2290763" y="512763"/>
            <a:ext cx="4562475" cy="25669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5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5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5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5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59"/>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5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5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5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60"/>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60"/>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6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6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6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
        <p:cNvGrpSpPr/>
        <p:nvPr/>
      </p:nvGrpSpPr>
      <p:grpSpPr>
        <a:xfrm>
          <a:off x="0" y="0"/>
          <a:ext cx="0" cy="0"/>
          <a:chOff x="0" y="0"/>
          <a:chExt cx="0" cy="0"/>
        </a:xfrm>
      </p:grpSpPr>
      <p:sp>
        <p:nvSpPr>
          <p:cNvPr id="20" name="Google Shape;20;p5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5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5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5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5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
        <p:cNvGrpSpPr/>
        <p:nvPr/>
      </p:nvGrpSpPr>
      <p:grpSpPr>
        <a:xfrm>
          <a:off x="0" y="0"/>
          <a:ext cx="0" cy="0"/>
          <a:chOff x="0" y="0"/>
          <a:chExt cx="0" cy="0"/>
        </a:xfrm>
      </p:grpSpPr>
      <p:sp>
        <p:nvSpPr>
          <p:cNvPr id="26" name="Google Shape;26;p5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5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8" name="Google Shape;28;p5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5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5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53"/>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53"/>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4" name="Google Shape;34;p5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5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5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5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54"/>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0" name="Google Shape;40;p54"/>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41" name="Google Shape;41;p5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5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5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5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55"/>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55"/>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55"/>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9" name="Google Shape;49;p5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50" name="Google Shape;50;p5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5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5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5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5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5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5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57"/>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57"/>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57"/>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5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5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5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58"/>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58"/>
          <p:cNvSpPr>
            <a:spLocks noGrp="1"/>
          </p:cNvSpPr>
          <p:nvPr>
            <p:ph type="pic" idx="2"/>
          </p:nvPr>
        </p:nvSpPr>
        <p:spPr>
          <a:xfrm>
            <a:off x="1792288" y="612775"/>
            <a:ext cx="5486400" cy="4114800"/>
          </a:xfrm>
          <a:prstGeom prst="rect">
            <a:avLst/>
          </a:prstGeom>
          <a:noFill/>
          <a:ln>
            <a:noFill/>
          </a:ln>
        </p:spPr>
      </p:sp>
      <p:sp>
        <p:nvSpPr>
          <p:cNvPr id="68" name="Google Shape;68;p5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5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5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5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49"/>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4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4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3.jp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8.gif"/><Relationship Id="rId5" Type="http://schemas.openxmlformats.org/officeDocument/2006/relationships/image" Target="../media/image27.jpg"/><Relationship Id="rId4"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2.jp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jpg"/><Relationship Id="rId4" Type="http://schemas.openxmlformats.org/officeDocument/2006/relationships/image" Target="../media/image36.jpg"/></Relationships>
</file>

<file path=ppt/slides/_rels/slide2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0.jpg"/><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42.jpg"/><Relationship Id="rId4" Type="http://schemas.openxmlformats.org/officeDocument/2006/relationships/image" Target="../media/image41.jpg"/></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3.jpg"/></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png"/><Relationship Id="rId3" Type="http://schemas.openxmlformats.org/officeDocument/2006/relationships/image" Target="../media/image52.png"/><Relationship Id="rId7" Type="http://schemas.openxmlformats.org/officeDocument/2006/relationships/image" Target="../media/image56.png"/><Relationship Id="rId12" Type="http://schemas.openxmlformats.org/officeDocument/2006/relationships/image" Target="../media/image61.png"/><Relationship Id="rId17" Type="http://schemas.openxmlformats.org/officeDocument/2006/relationships/image" Target="../media/image66.png"/><Relationship Id="rId2" Type="http://schemas.openxmlformats.org/officeDocument/2006/relationships/notesSlide" Target="../notesSlides/notesSlide37.xml"/><Relationship Id="rId16" Type="http://schemas.openxmlformats.org/officeDocument/2006/relationships/image" Target="../media/image65.png"/><Relationship Id="rId1" Type="http://schemas.openxmlformats.org/officeDocument/2006/relationships/slideLayout" Target="../slideLayouts/slideLayout1.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png"/><Relationship Id="rId15" Type="http://schemas.openxmlformats.org/officeDocument/2006/relationships/image" Target="../media/image6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 Id="rId14" Type="http://schemas.openxmlformats.org/officeDocument/2006/relationships/image" Target="../media/image6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67.png"/><Relationship Id="rId4" Type="http://schemas.openxmlformats.org/officeDocument/2006/relationships/image" Target="../media/image29.jpg"/></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87"/>
        <p:cNvGrpSpPr/>
        <p:nvPr/>
      </p:nvGrpSpPr>
      <p:grpSpPr>
        <a:xfrm>
          <a:off x="0" y="0"/>
          <a:ext cx="0" cy="0"/>
          <a:chOff x="0" y="0"/>
          <a:chExt cx="0" cy="0"/>
        </a:xfrm>
      </p:grpSpPr>
      <p:grpSp>
        <p:nvGrpSpPr>
          <p:cNvPr id="88" name="Google Shape;88;p1"/>
          <p:cNvGrpSpPr/>
          <p:nvPr/>
        </p:nvGrpSpPr>
        <p:grpSpPr>
          <a:xfrm>
            <a:off x="10833546" y="9656788"/>
            <a:ext cx="10032865" cy="10032865"/>
            <a:chOff x="0" y="0"/>
            <a:chExt cx="812800" cy="812800"/>
          </a:xfrm>
        </p:grpSpPr>
        <p:sp>
          <p:nvSpPr>
            <p:cNvPr id="89" name="Google Shape;89;p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 name="Google Shape;90;p1"/>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sp>
        <p:nvSpPr>
          <p:cNvPr id="91" name="Google Shape;91;p1"/>
          <p:cNvSpPr txBox="1"/>
          <p:nvPr/>
        </p:nvSpPr>
        <p:spPr>
          <a:xfrm>
            <a:off x="2549917" y="2253078"/>
            <a:ext cx="13147283" cy="5505931"/>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6235" b="1">
                <a:solidFill>
                  <a:srgbClr val="051D40"/>
                </a:solidFill>
                <a:latin typeface="Open Sans ExtraBold"/>
                <a:ea typeface="Open Sans ExtraBold"/>
                <a:cs typeface="Open Sans ExtraBold"/>
                <a:sym typeface="Open Sans ExtraBold"/>
              </a:rPr>
              <a:t>TẬP HUẤN</a:t>
            </a:r>
            <a:endParaRPr/>
          </a:p>
          <a:p>
            <a:pPr marL="0" marR="0" lvl="0" indent="0" algn="ctr" rtl="0">
              <a:lnSpc>
                <a:spcPct val="140000"/>
              </a:lnSpc>
              <a:spcBef>
                <a:spcPts val="0"/>
              </a:spcBef>
              <a:spcAft>
                <a:spcPts val="0"/>
              </a:spcAft>
              <a:buNone/>
            </a:pPr>
            <a:r>
              <a:rPr lang="en-US" sz="6235" b="1">
                <a:solidFill>
                  <a:srgbClr val="051D40"/>
                </a:solidFill>
                <a:latin typeface="Open Sans ExtraBold"/>
                <a:ea typeface="Open Sans ExtraBold"/>
                <a:cs typeface="Open Sans ExtraBold"/>
                <a:sym typeface="Open Sans ExtraBold"/>
              </a:rPr>
              <a:t> DẠY HỌC LỒNG GHÉP GIÁO DỤC QUỐC PHÒNG VÀ AN NINH </a:t>
            </a:r>
            <a:endParaRPr/>
          </a:p>
          <a:p>
            <a:pPr marL="0" marR="0" lvl="0" indent="0" algn="ctr" rtl="0">
              <a:lnSpc>
                <a:spcPct val="140000"/>
              </a:lnSpc>
              <a:spcBef>
                <a:spcPts val="0"/>
              </a:spcBef>
              <a:spcAft>
                <a:spcPts val="0"/>
              </a:spcAft>
              <a:buNone/>
            </a:pPr>
            <a:r>
              <a:rPr lang="en-US" sz="6235" b="1">
                <a:solidFill>
                  <a:srgbClr val="051D40"/>
                </a:solidFill>
                <a:latin typeface="Open Sans ExtraBold"/>
                <a:ea typeface="Open Sans ExtraBold"/>
                <a:cs typeface="Open Sans ExtraBold"/>
                <a:sym typeface="Open Sans ExtraBold"/>
              </a:rPr>
              <a:t> TRONG TRƯỜNG TIỂU HỌC </a:t>
            </a:r>
            <a:endParaRPr/>
          </a:p>
          <a:p>
            <a:pPr marL="0" marR="0" lvl="0" indent="0" algn="ctr" rtl="0">
              <a:lnSpc>
                <a:spcPct val="140000"/>
              </a:lnSpc>
              <a:spcBef>
                <a:spcPts val="0"/>
              </a:spcBef>
              <a:spcAft>
                <a:spcPts val="0"/>
              </a:spcAft>
              <a:buNone/>
            </a:pPr>
            <a:r>
              <a:rPr lang="en-US" sz="6235" b="1">
                <a:solidFill>
                  <a:srgbClr val="051D40"/>
                </a:solidFill>
                <a:latin typeface="Open Sans ExtraBold"/>
                <a:ea typeface="Open Sans ExtraBold"/>
                <a:cs typeface="Open Sans ExtraBold"/>
                <a:sym typeface="Open Sans ExtraBold"/>
              </a:rPr>
              <a:t> NĂM 2024</a:t>
            </a:r>
            <a:endParaRPr/>
          </a:p>
        </p:txBody>
      </p:sp>
      <p:grpSp>
        <p:nvGrpSpPr>
          <p:cNvPr id="92" name="Google Shape;92;p1"/>
          <p:cNvGrpSpPr/>
          <p:nvPr/>
        </p:nvGrpSpPr>
        <p:grpSpPr>
          <a:xfrm>
            <a:off x="16420234" y="-1717598"/>
            <a:ext cx="3735531" cy="3735531"/>
            <a:chOff x="0" y="0"/>
            <a:chExt cx="812800" cy="812800"/>
          </a:xfrm>
        </p:grpSpPr>
        <p:sp>
          <p:nvSpPr>
            <p:cNvPr id="93" name="Google Shape;93;p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952500" cap="sq" cmpd="sng">
              <a:solidFill>
                <a:srgbClr val="145DA0"/>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 name="Google Shape;94;p1"/>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5" name="Google Shape;95;p1"/>
          <p:cNvGrpSpPr/>
          <p:nvPr/>
        </p:nvGrpSpPr>
        <p:grpSpPr>
          <a:xfrm>
            <a:off x="747857" y="-643475"/>
            <a:ext cx="1286950" cy="1286950"/>
            <a:chOff x="0" y="0"/>
            <a:chExt cx="812800" cy="812800"/>
          </a:xfrm>
        </p:grpSpPr>
        <p:sp>
          <p:nvSpPr>
            <p:cNvPr id="96" name="Google Shape;96;p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 name="Google Shape;97;p1"/>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8" name="Google Shape;98;p1"/>
          <p:cNvGrpSpPr/>
          <p:nvPr/>
        </p:nvGrpSpPr>
        <p:grpSpPr>
          <a:xfrm>
            <a:off x="-1929195" y="8389571"/>
            <a:ext cx="3735531" cy="3735531"/>
            <a:chOff x="0" y="0"/>
            <a:chExt cx="812800" cy="812800"/>
          </a:xfrm>
        </p:grpSpPr>
        <p:sp>
          <p:nvSpPr>
            <p:cNvPr id="99" name="Google Shape;99;p1"/>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952500" cap="sq" cmpd="sng">
              <a:solidFill>
                <a:srgbClr val="145DA0"/>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 name="Google Shape;100;p1"/>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sp>
        <p:nvSpPr>
          <p:cNvPr id="101" name="Google Shape;101;p1"/>
          <p:cNvSpPr/>
          <p:nvPr/>
        </p:nvSpPr>
        <p:spPr>
          <a:xfrm>
            <a:off x="16109262" y="6512489"/>
            <a:ext cx="1604515" cy="3595551"/>
          </a:xfrm>
          <a:custGeom>
            <a:avLst/>
            <a:gdLst/>
            <a:ahLst/>
            <a:cxnLst/>
            <a:rect l="l" t="t" r="r" b="b"/>
            <a:pathLst>
              <a:path w="1604515" h="3595551" extrusionOk="0">
                <a:moveTo>
                  <a:pt x="0" y="0"/>
                </a:moveTo>
                <a:lnTo>
                  <a:pt x="1604514" y="0"/>
                </a:lnTo>
                <a:lnTo>
                  <a:pt x="1604514" y="3595551"/>
                </a:lnTo>
                <a:lnTo>
                  <a:pt x="0" y="3595551"/>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2" name="Google Shape;102;p1"/>
          <p:cNvSpPr/>
          <p:nvPr/>
        </p:nvSpPr>
        <p:spPr>
          <a:xfrm>
            <a:off x="232746" y="5715299"/>
            <a:ext cx="2317171" cy="4392741"/>
          </a:xfrm>
          <a:custGeom>
            <a:avLst/>
            <a:gdLst/>
            <a:ahLst/>
            <a:cxnLst/>
            <a:rect l="l" t="t" r="r" b="b"/>
            <a:pathLst>
              <a:path w="2317171" h="4392741" extrusionOk="0">
                <a:moveTo>
                  <a:pt x="0" y="0"/>
                </a:moveTo>
                <a:lnTo>
                  <a:pt x="2317171" y="0"/>
                </a:lnTo>
                <a:lnTo>
                  <a:pt x="2317171" y="4392741"/>
                </a:lnTo>
                <a:lnTo>
                  <a:pt x="0" y="4392741"/>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 name="Google Shape;103;p1"/>
          <p:cNvSpPr txBox="1"/>
          <p:nvPr/>
        </p:nvSpPr>
        <p:spPr>
          <a:xfrm>
            <a:off x="7849253" y="8897350"/>
            <a:ext cx="4984216" cy="526939"/>
          </a:xfrm>
          <a:prstGeom prst="rect">
            <a:avLst/>
          </a:prstGeom>
          <a:noFill/>
          <a:ln>
            <a:noFill/>
          </a:ln>
        </p:spPr>
        <p:txBody>
          <a:bodyPr spcFirstLastPara="1" wrap="square" lIns="0" tIns="0" rIns="0" bIns="0" anchor="t" anchorCtr="0">
            <a:spAutoFit/>
          </a:bodyPr>
          <a:lstStyle/>
          <a:p>
            <a:pPr marL="0" marR="0" lvl="0" indent="0" algn="l" rtl="0">
              <a:lnSpc>
                <a:spcPct val="107343"/>
              </a:lnSpc>
              <a:spcBef>
                <a:spcPts val="0"/>
              </a:spcBef>
              <a:spcAft>
                <a:spcPts val="0"/>
              </a:spcAft>
              <a:buNone/>
            </a:pPr>
            <a:r>
              <a:rPr lang="en-US" sz="3200" b="1" i="1" dirty="0" err="1" smtClean="0">
                <a:solidFill>
                  <a:srgbClr val="FF0000"/>
                </a:solidFill>
                <a:latin typeface="Times New Roman"/>
                <a:ea typeface="Times New Roman"/>
                <a:cs typeface="Times New Roman"/>
                <a:sym typeface="Times New Roman"/>
              </a:rPr>
              <a:t>Đức</a:t>
            </a:r>
            <a:r>
              <a:rPr lang="en-US" sz="3200" b="1" i="1" dirty="0" smtClean="0">
                <a:solidFill>
                  <a:srgbClr val="FF0000"/>
                </a:solidFill>
                <a:latin typeface="Times New Roman"/>
                <a:ea typeface="Times New Roman"/>
                <a:cs typeface="Times New Roman"/>
                <a:sym typeface="Times New Roman"/>
              </a:rPr>
              <a:t> </a:t>
            </a:r>
            <a:r>
              <a:rPr lang="en-US" sz="3200" b="1" i="1" dirty="0" err="1" smtClean="0">
                <a:solidFill>
                  <a:srgbClr val="FF0000"/>
                </a:solidFill>
                <a:latin typeface="Times New Roman"/>
                <a:ea typeface="Times New Roman"/>
                <a:cs typeface="Times New Roman"/>
                <a:sym typeface="Times New Roman"/>
              </a:rPr>
              <a:t>Phổ</a:t>
            </a:r>
            <a:r>
              <a:rPr lang="en-US" sz="3200" b="1" i="1" dirty="0" smtClean="0">
                <a:solidFill>
                  <a:srgbClr val="FF0000"/>
                </a:solidFill>
                <a:latin typeface="Times New Roman"/>
                <a:ea typeface="Times New Roman"/>
                <a:cs typeface="Times New Roman"/>
                <a:sym typeface="Times New Roman"/>
              </a:rPr>
              <a:t>, </a:t>
            </a:r>
            <a:r>
              <a:rPr lang="en-US" sz="3200" b="1" i="1" dirty="0" err="1">
                <a:solidFill>
                  <a:srgbClr val="FF0000"/>
                </a:solidFill>
                <a:latin typeface="Times New Roman"/>
                <a:ea typeface="Times New Roman"/>
                <a:cs typeface="Times New Roman"/>
                <a:sym typeface="Times New Roman"/>
              </a:rPr>
              <a:t>ngày</a:t>
            </a:r>
            <a:r>
              <a:rPr lang="en-US" sz="3200" b="1" i="1" dirty="0">
                <a:solidFill>
                  <a:srgbClr val="FF0000"/>
                </a:solidFill>
                <a:latin typeface="Times New Roman"/>
                <a:ea typeface="Times New Roman"/>
                <a:cs typeface="Times New Roman"/>
                <a:sym typeface="Times New Roman"/>
              </a:rPr>
              <a:t> </a:t>
            </a:r>
            <a:r>
              <a:rPr lang="en-US" sz="3200" b="1" i="1" dirty="0" smtClean="0">
                <a:solidFill>
                  <a:srgbClr val="FF0000"/>
                </a:solidFill>
                <a:latin typeface="Times New Roman"/>
                <a:ea typeface="Times New Roman"/>
                <a:cs typeface="Times New Roman"/>
                <a:sym typeface="Times New Roman"/>
              </a:rPr>
              <a:t>14/9/2024</a:t>
            </a:r>
            <a:endParaRPr dirty="0">
              <a:solidFill>
                <a:srgbClr val="FF0000"/>
              </a:solidFill>
            </a:endParaRPr>
          </a:p>
        </p:txBody>
      </p:sp>
      <p:sp>
        <p:nvSpPr>
          <p:cNvPr id="104" name="Google Shape;104;p1"/>
          <p:cNvSpPr/>
          <p:nvPr/>
        </p:nvSpPr>
        <p:spPr>
          <a:xfrm>
            <a:off x="3886200" y="355300"/>
            <a:ext cx="10210800" cy="1662634"/>
          </a:xfrm>
          <a:prstGeom prst="rect">
            <a:avLst/>
          </a:prstGeom>
          <a:solidFill>
            <a:schemeClr val="accent1"/>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111760" marR="82550" lvl="0" indent="0" algn="l" rtl="0">
              <a:lnSpc>
                <a:spcPct val="115000"/>
              </a:lnSpc>
              <a:spcBef>
                <a:spcPts val="0"/>
              </a:spcBef>
              <a:spcAft>
                <a:spcPts val="0"/>
              </a:spcAft>
              <a:buNone/>
            </a:pPr>
            <a:r>
              <a:rPr lang="en-US" sz="3200" dirty="0">
                <a:solidFill>
                  <a:srgbClr val="F2F2F2"/>
                </a:solidFill>
                <a:latin typeface="Times New Roman"/>
                <a:ea typeface="Times New Roman"/>
                <a:cs typeface="Times New Roman"/>
                <a:sym typeface="Times New Roman"/>
              </a:rPr>
              <a:t>                     </a:t>
            </a:r>
            <a:r>
              <a:rPr lang="en-US" sz="3200" dirty="0" err="1">
                <a:solidFill>
                  <a:srgbClr val="F2F2F2"/>
                </a:solidFill>
                <a:latin typeface="Times New Roman"/>
                <a:ea typeface="Times New Roman"/>
                <a:cs typeface="Times New Roman"/>
                <a:sym typeface="Times New Roman"/>
              </a:rPr>
              <a:t>UBND</a:t>
            </a:r>
            <a:r>
              <a:rPr lang="en-US" sz="3200" dirty="0">
                <a:solidFill>
                  <a:srgbClr val="F2F2F2"/>
                </a:solidFill>
                <a:latin typeface="Times New Roman"/>
                <a:ea typeface="Times New Roman"/>
                <a:cs typeface="Times New Roman"/>
                <a:sym typeface="Times New Roman"/>
              </a:rPr>
              <a:t> </a:t>
            </a:r>
            <a:r>
              <a:rPr lang="en-US" sz="3200" dirty="0" err="1" smtClean="0">
                <a:solidFill>
                  <a:srgbClr val="F2F2F2"/>
                </a:solidFill>
                <a:latin typeface="Times New Roman"/>
                <a:ea typeface="Times New Roman"/>
                <a:cs typeface="Times New Roman"/>
                <a:sym typeface="Times New Roman"/>
              </a:rPr>
              <a:t>THỊ</a:t>
            </a:r>
            <a:r>
              <a:rPr lang="en-US" sz="3200" dirty="0" smtClean="0">
                <a:solidFill>
                  <a:srgbClr val="F2F2F2"/>
                </a:solidFill>
                <a:latin typeface="Times New Roman"/>
                <a:ea typeface="Times New Roman"/>
                <a:cs typeface="Times New Roman"/>
                <a:sym typeface="Times New Roman"/>
              </a:rPr>
              <a:t> </a:t>
            </a:r>
            <a:r>
              <a:rPr lang="en-US" sz="3200" dirty="0" err="1" smtClean="0">
                <a:solidFill>
                  <a:srgbClr val="F2F2F2"/>
                </a:solidFill>
                <a:latin typeface="Times New Roman"/>
                <a:ea typeface="Times New Roman"/>
                <a:cs typeface="Times New Roman"/>
                <a:sym typeface="Times New Roman"/>
              </a:rPr>
              <a:t>XÃ</a:t>
            </a:r>
            <a:r>
              <a:rPr lang="en-US" sz="3200" dirty="0" smtClean="0">
                <a:solidFill>
                  <a:srgbClr val="F2F2F2"/>
                </a:solidFill>
                <a:latin typeface="Times New Roman"/>
                <a:ea typeface="Times New Roman"/>
                <a:cs typeface="Times New Roman"/>
                <a:sym typeface="Times New Roman"/>
              </a:rPr>
              <a:t> </a:t>
            </a:r>
            <a:r>
              <a:rPr lang="en-US" sz="3200" dirty="0" err="1" smtClean="0">
                <a:solidFill>
                  <a:srgbClr val="F2F2F2"/>
                </a:solidFill>
                <a:latin typeface="Times New Roman"/>
                <a:ea typeface="Times New Roman"/>
                <a:cs typeface="Times New Roman"/>
                <a:sym typeface="Times New Roman"/>
              </a:rPr>
              <a:t>ĐỨC</a:t>
            </a:r>
            <a:r>
              <a:rPr lang="en-US" sz="3200" dirty="0" smtClean="0">
                <a:solidFill>
                  <a:srgbClr val="F2F2F2"/>
                </a:solidFill>
                <a:latin typeface="Times New Roman"/>
                <a:ea typeface="Times New Roman"/>
                <a:cs typeface="Times New Roman"/>
                <a:sym typeface="Times New Roman"/>
              </a:rPr>
              <a:t> </a:t>
            </a:r>
            <a:r>
              <a:rPr lang="en-US" sz="3200" dirty="0" err="1" smtClean="0">
                <a:solidFill>
                  <a:srgbClr val="F2F2F2"/>
                </a:solidFill>
                <a:latin typeface="Times New Roman"/>
                <a:ea typeface="Times New Roman"/>
                <a:cs typeface="Times New Roman"/>
                <a:sym typeface="Times New Roman"/>
              </a:rPr>
              <a:t>PHỔ</a:t>
            </a:r>
            <a:endParaRPr dirty="0"/>
          </a:p>
          <a:p>
            <a:pPr marL="0" marR="0" lvl="0" indent="0" algn="ctr" rtl="0">
              <a:lnSpc>
                <a:spcPct val="115000"/>
              </a:lnSpc>
              <a:spcBef>
                <a:spcPts val="1600"/>
              </a:spcBef>
              <a:spcAft>
                <a:spcPts val="0"/>
              </a:spcAft>
              <a:buNone/>
            </a:pPr>
            <a:r>
              <a:rPr lang="en-US" sz="3200" dirty="0" err="1" smtClean="0">
                <a:solidFill>
                  <a:srgbClr val="F2F2F2"/>
                </a:solidFill>
                <a:latin typeface="Times New Roman"/>
                <a:ea typeface="Times New Roman"/>
                <a:cs typeface="Times New Roman"/>
                <a:sym typeface="Times New Roman"/>
              </a:rPr>
              <a:t>PHÒNG</a:t>
            </a:r>
            <a:r>
              <a:rPr lang="en-US" sz="3200" dirty="0" smtClean="0">
                <a:solidFill>
                  <a:srgbClr val="F2F2F2"/>
                </a:solidFill>
                <a:latin typeface="Times New Roman"/>
                <a:ea typeface="Times New Roman"/>
                <a:cs typeface="Times New Roman"/>
                <a:sym typeface="Times New Roman"/>
              </a:rPr>
              <a:t> </a:t>
            </a:r>
            <a:r>
              <a:rPr lang="en-US" sz="3200" dirty="0" err="1">
                <a:solidFill>
                  <a:srgbClr val="F2F2F2"/>
                </a:solidFill>
                <a:latin typeface="Times New Roman"/>
                <a:ea typeface="Times New Roman"/>
                <a:cs typeface="Times New Roman"/>
                <a:sym typeface="Times New Roman"/>
              </a:rPr>
              <a:t>GIÁO</a:t>
            </a:r>
            <a:r>
              <a:rPr lang="en-US" sz="3200" dirty="0">
                <a:solidFill>
                  <a:srgbClr val="F2F2F2"/>
                </a:solidFill>
                <a:latin typeface="Times New Roman"/>
                <a:ea typeface="Times New Roman"/>
                <a:cs typeface="Times New Roman"/>
                <a:sym typeface="Times New Roman"/>
              </a:rPr>
              <a:t> </a:t>
            </a:r>
            <a:r>
              <a:rPr lang="en-US" sz="3200" dirty="0" err="1">
                <a:solidFill>
                  <a:srgbClr val="F2F2F2"/>
                </a:solidFill>
                <a:latin typeface="Times New Roman"/>
                <a:ea typeface="Times New Roman"/>
                <a:cs typeface="Times New Roman"/>
                <a:sym typeface="Times New Roman"/>
              </a:rPr>
              <a:t>DỤC</a:t>
            </a:r>
            <a:r>
              <a:rPr lang="en-US" sz="3200" dirty="0">
                <a:solidFill>
                  <a:srgbClr val="F2F2F2"/>
                </a:solidFill>
                <a:latin typeface="Times New Roman"/>
                <a:ea typeface="Times New Roman"/>
                <a:cs typeface="Times New Roman"/>
                <a:sym typeface="Times New Roman"/>
              </a:rPr>
              <a:t> </a:t>
            </a:r>
            <a:r>
              <a:rPr lang="en-US" sz="3200" dirty="0" err="1">
                <a:solidFill>
                  <a:srgbClr val="F2F2F2"/>
                </a:solidFill>
                <a:latin typeface="Times New Roman"/>
                <a:ea typeface="Times New Roman"/>
                <a:cs typeface="Times New Roman"/>
                <a:sym typeface="Times New Roman"/>
              </a:rPr>
              <a:t>VÀ</a:t>
            </a:r>
            <a:r>
              <a:rPr lang="en-US" sz="3200" dirty="0">
                <a:solidFill>
                  <a:srgbClr val="F2F2F2"/>
                </a:solidFill>
                <a:latin typeface="Times New Roman"/>
                <a:ea typeface="Times New Roman"/>
                <a:cs typeface="Times New Roman"/>
                <a:sym typeface="Times New Roman"/>
              </a:rPr>
              <a:t> </a:t>
            </a:r>
            <a:r>
              <a:rPr lang="en-US" sz="3200" dirty="0" err="1">
                <a:solidFill>
                  <a:srgbClr val="F2F2F2"/>
                </a:solidFill>
                <a:latin typeface="Times New Roman"/>
                <a:ea typeface="Times New Roman"/>
                <a:cs typeface="Times New Roman"/>
                <a:sym typeface="Times New Roman"/>
              </a:rPr>
              <a:t>ĐÀO</a:t>
            </a:r>
            <a:r>
              <a:rPr lang="en-US" sz="3200" dirty="0">
                <a:solidFill>
                  <a:srgbClr val="F2F2F2"/>
                </a:solidFill>
                <a:latin typeface="Times New Roman"/>
                <a:ea typeface="Times New Roman"/>
                <a:cs typeface="Times New Roman"/>
                <a:sym typeface="Times New Roman"/>
              </a:rPr>
              <a:t> </a:t>
            </a:r>
            <a:r>
              <a:rPr lang="en-US" sz="3200" dirty="0" err="1" smtClean="0">
                <a:solidFill>
                  <a:srgbClr val="F2F2F2"/>
                </a:solidFill>
                <a:latin typeface="Times New Roman"/>
                <a:ea typeface="Times New Roman"/>
                <a:cs typeface="Times New Roman"/>
                <a:sym typeface="Times New Roman"/>
              </a:rPr>
              <a:t>TẠO</a:t>
            </a:r>
            <a:r>
              <a:rPr lang="en-US" sz="3200" dirty="0">
                <a:solidFill>
                  <a:srgbClr val="F2F2F2"/>
                </a:solidFill>
                <a:latin typeface="Times New Roman"/>
                <a:ea typeface="Times New Roman"/>
                <a:cs typeface="Times New Roman"/>
                <a:sym typeface="Times New Roman"/>
              </a:rPr>
              <a:t> </a:t>
            </a:r>
            <a:r>
              <a:rPr lang="en-US" sz="3200" dirty="0" err="1" smtClean="0">
                <a:solidFill>
                  <a:srgbClr val="F2F2F2"/>
                </a:solidFill>
                <a:latin typeface="Times New Roman"/>
                <a:ea typeface="Times New Roman"/>
                <a:cs typeface="Times New Roman"/>
                <a:sym typeface="Times New Roman"/>
              </a:rPr>
              <a:t>THỊ</a:t>
            </a:r>
            <a:r>
              <a:rPr lang="en-US" sz="3200" dirty="0" smtClean="0">
                <a:solidFill>
                  <a:srgbClr val="F2F2F2"/>
                </a:solidFill>
                <a:latin typeface="Times New Roman"/>
                <a:ea typeface="Times New Roman"/>
                <a:cs typeface="Times New Roman"/>
                <a:sym typeface="Times New Roman"/>
              </a:rPr>
              <a:t> </a:t>
            </a:r>
            <a:r>
              <a:rPr lang="en-US" sz="3200" dirty="0" err="1" smtClean="0">
                <a:solidFill>
                  <a:srgbClr val="F2F2F2"/>
                </a:solidFill>
                <a:latin typeface="Times New Roman"/>
                <a:ea typeface="Times New Roman"/>
                <a:cs typeface="Times New Roman"/>
                <a:sym typeface="Times New Roman"/>
              </a:rPr>
              <a:t>XÃ</a:t>
            </a:r>
            <a:r>
              <a:rPr lang="en-US" sz="3200" dirty="0" smtClean="0">
                <a:solidFill>
                  <a:srgbClr val="F2F2F2"/>
                </a:solidFill>
                <a:latin typeface="Times New Roman"/>
                <a:ea typeface="Times New Roman"/>
                <a:cs typeface="Times New Roman"/>
                <a:sym typeface="Times New Roman"/>
              </a:rPr>
              <a:t> </a:t>
            </a:r>
            <a:r>
              <a:rPr lang="en-US" sz="3200" dirty="0" err="1" smtClean="0">
                <a:solidFill>
                  <a:srgbClr val="F2F2F2"/>
                </a:solidFill>
                <a:latin typeface="Times New Roman"/>
                <a:ea typeface="Times New Roman"/>
                <a:cs typeface="Times New Roman"/>
                <a:sym typeface="Times New Roman"/>
              </a:rPr>
              <a:t>ĐỨC</a:t>
            </a:r>
            <a:r>
              <a:rPr lang="en-US" sz="3200" dirty="0" smtClean="0">
                <a:solidFill>
                  <a:srgbClr val="F2F2F2"/>
                </a:solidFill>
                <a:latin typeface="Times New Roman"/>
                <a:ea typeface="Times New Roman"/>
                <a:cs typeface="Times New Roman"/>
                <a:sym typeface="Times New Roman"/>
              </a:rPr>
              <a:t> </a:t>
            </a:r>
            <a:r>
              <a:rPr lang="en-US" sz="3200" dirty="0" err="1" smtClean="0">
                <a:solidFill>
                  <a:srgbClr val="F2F2F2"/>
                </a:solidFill>
                <a:latin typeface="Times New Roman"/>
                <a:ea typeface="Times New Roman"/>
                <a:cs typeface="Times New Roman"/>
                <a:sym typeface="Times New Roman"/>
              </a:rPr>
              <a:t>PHỔ</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551"/>
        <p:cNvGrpSpPr/>
        <p:nvPr/>
      </p:nvGrpSpPr>
      <p:grpSpPr>
        <a:xfrm>
          <a:off x="0" y="0"/>
          <a:ext cx="0" cy="0"/>
          <a:chOff x="0" y="0"/>
          <a:chExt cx="0" cy="0"/>
        </a:xfrm>
      </p:grpSpPr>
      <p:sp>
        <p:nvSpPr>
          <p:cNvPr id="552" name="Google Shape;552;p17"/>
          <p:cNvSpPr txBox="1"/>
          <p:nvPr/>
        </p:nvSpPr>
        <p:spPr>
          <a:xfrm>
            <a:off x="4136294" y="403428"/>
            <a:ext cx="10371810" cy="2161996"/>
          </a:xfrm>
          <a:prstGeom prst="rect">
            <a:avLst/>
          </a:prstGeom>
          <a:noFill/>
          <a:ln>
            <a:noFill/>
          </a:ln>
        </p:spPr>
        <p:txBody>
          <a:bodyPr spcFirstLastPara="1" wrap="square" lIns="0" tIns="0" rIns="0" bIns="0" anchor="t" anchorCtr="0">
            <a:spAutoFit/>
          </a:bodyPr>
          <a:lstStyle/>
          <a:p>
            <a:pPr marL="0" marR="0" lvl="0" indent="0" algn="ctr" rtl="0">
              <a:lnSpc>
                <a:spcPct val="119995"/>
              </a:lnSpc>
              <a:spcBef>
                <a:spcPts val="0"/>
              </a:spcBef>
              <a:spcAft>
                <a:spcPts val="0"/>
              </a:spcAft>
              <a:buNone/>
            </a:pPr>
            <a:r>
              <a:rPr lang="en-US" sz="4781" b="1">
                <a:solidFill>
                  <a:srgbClr val="051D40"/>
                </a:solidFill>
                <a:latin typeface="Open Sans ExtraBold"/>
                <a:ea typeface="Open Sans ExtraBold"/>
                <a:cs typeface="Open Sans ExtraBold"/>
                <a:sym typeface="Open Sans ExtraBold"/>
              </a:rPr>
              <a:t>MINH HỌA </a:t>
            </a:r>
            <a:endParaRPr/>
          </a:p>
          <a:p>
            <a:pPr marL="0" marR="0" lvl="0" indent="0" algn="ctr" rtl="0">
              <a:lnSpc>
                <a:spcPct val="119995"/>
              </a:lnSpc>
              <a:spcBef>
                <a:spcPts val="0"/>
              </a:spcBef>
              <a:spcAft>
                <a:spcPts val="0"/>
              </a:spcAft>
              <a:buNone/>
            </a:pPr>
            <a:r>
              <a:rPr lang="en-US" sz="4781" b="1">
                <a:solidFill>
                  <a:srgbClr val="051D40"/>
                </a:solidFill>
                <a:latin typeface="Open Sans ExtraBold"/>
                <a:ea typeface="Open Sans ExtraBold"/>
                <a:cs typeface="Open Sans ExtraBold"/>
                <a:sym typeface="Open Sans ExtraBold"/>
              </a:rPr>
              <a:t>TỔ CHỨC DẠY HỌC LỒNG GHÉP GDQPAN TRONG MÔN TIẾNG VIỆT</a:t>
            </a:r>
            <a:endParaRPr/>
          </a:p>
        </p:txBody>
      </p:sp>
      <p:grpSp>
        <p:nvGrpSpPr>
          <p:cNvPr id="553" name="Google Shape;553;p17"/>
          <p:cNvGrpSpPr/>
          <p:nvPr/>
        </p:nvGrpSpPr>
        <p:grpSpPr>
          <a:xfrm rot="-1807184">
            <a:off x="15801601" y="-7099210"/>
            <a:ext cx="2573469" cy="12918739"/>
            <a:chOff x="0" y="-57150"/>
            <a:chExt cx="677786" cy="3402466"/>
          </a:xfrm>
        </p:grpSpPr>
        <p:sp>
          <p:nvSpPr>
            <p:cNvPr id="554" name="Google Shape;554;p17"/>
            <p:cNvSpPr/>
            <p:nvPr/>
          </p:nvSpPr>
          <p:spPr>
            <a:xfrm>
              <a:off x="0" y="0"/>
              <a:ext cx="677786" cy="3345316"/>
            </a:xfrm>
            <a:custGeom>
              <a:avLst/>
              <a:gdLst/>
              <a:ahLst/>
              <a:cxnLst/>
              <a:rect l="l" t="t" r="r" b="b"/>
              <a:pathLst>
                <a:path w="677786" h="3345316" extrusionOk="0">
                  <a:moveTo>
                    <a:pt x="0" y="0"/>
                  </a:moveTo>
                  <a:lnTo>
                    <a:pt x="677786" y="0"/>
                  </a:lnTo>
                  <a:lnTo>
                    <a:pt x="677786" y="3345316"/>
                  </a:lnTo>
                  <a:lnTo>
                    <a:pt x="0" y="3345316"/>
                  </a:ln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5" name="Google Shape;555;p17"/>
            <p:cNvSpPr txBox="1"/>
            <p:nvPr/>
          </p:nvSpPr>
          <p:spPr>
            <a:xfrm>
              <a:off x="0" y="-57150"/>
              <a:ext cx="677786" cy="3402466"/>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556" name="Google Shape;556;p17"/>
          <p:cNvGrpSpPr/>
          <p:nvPr/>
        </p:nvGrpSpPr>
        <p:grpSpPr>
          <a:xfrm rot="1812374">
            <a:off x="-1336183" y="-9525948"/>
            <a:ext cx="4063084" cy="17388282"/>
            <a:chOff x="0" y="-57150"/>
            <a:chExt cx="1070113" cy="4579630"/>
          </a:xfrm>
        </p:grpSpPr>
        <p:sp>
          <p:nvSpPr>
            <p:cNvPr id="557" name="Google Shape;557;p17"/>
            <p:cNvSpPr/>
            <p:nvPr/>
          </p:nvSpPr>
          <p:spPr>
            <a:xfrm>
              <a:off x="0" y="0"/>
              <a:ext cx="1070113" cy="4522480"/>
            </a:xfrm>
            <a:custGeom>
              <a:avLst/>
              <a:gdLst/>
              <a:ahLst/>
              <a:cxnLst/>
              <a:rect l="l" t="t" r="r" b="b"/>
              <a:pathLst>
                <a:path w="1070113" h="4522480" extrusionOk="0">
                  <a:moveTo>
                    <a:pt x="0" y="0"/>
                  </a:moveTo>
                  <a:lnTo>
                    <a:pt x="1070113" y="0"/>
                  </a:lnTo>
                  <a:lnTo>
                    <a:pt x="1070113" y="4522480"/>
                  </a:lnTo>
                  <a:lnTo>
                    <a:pt x="0" y="4522480"/>
                  </a:ln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58" name="Google Shape;558;p17"/>
            <p:cNvSpPr txBox="1"/>
            <p:nvPr/>
          </p:nvSpPr>
          <p:spPr>
            <a:xfrm>
              <a:off x="0" y="-57150"/>
              <a:ext cx="1070113" cy="457963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559" name="Google Shape;559;p17"/>
          <p:cNvGrpSpPr/>
          <p:nvPr/>
        </p:nvGrpSpPr>
        <p:grpSpPr>
          <a:xfrm rot="-6914998">
            <a:off x="-91627" y="-5113911"/>
            <a:ext cx="4063084" cy="8479901"/>
            <a:chOff x="0" y="-57150"/>
            <a:chExt cx="1070113" cy="2233390"/>
          </a:xfrm>
        </p:grpSpPr>
        <p:sp>
          <p:nvSpPr>
            <p:cNvPr id="560" name="Google Shape;560;p17"/>
            <p:cNvSpPr/>
            <p:nvPr/>
          </p:nvSpPr>
          <p:spPr>
            <a:xfrm>
              <a:off x="0" y="0"/>
              <a:ext cx="1070113" cy="2176240"/>
            </a:xfrm>
            <a:custGeom>
              <a:avLst/>
              <a:gdLst/>
              <a:ahLst/>
              <a:cxnLst/>
              <a:rect l="l" t="t" r="r" b="b"/>
              <a:pathLst>
                <a:path w="1070113" h="2176240" extrusionOk="0">
                  <a:moveTo>
                    <a:pt x="0" y="0"/>
                  </a:moveTo>
                  <a:lnTo>
                    <a:pt x="1070113" y="0"/>
                  </a:lnTo>
                  <a:lnTo>
                    <a:pt x="1070113" y="2176240"/>
                  </a:lnTo>
                  <a:lnTo>
                    <a:pt x="0" y="2176240"/>
                  </a:lnTo>
                  <a:close/>
                </a:path>
              </a:pathLst>
            </a:custGeom>
            <a:solidFill>
              <a:srgbClr val="5B98B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1" name="Google Shape;561;p17"/>
            <p:cNvSpPr txBox="1"/>
            <p:nvPr/>
          </p:nvSpPr>
          <p:spPr>
            <a:xfrm>
              <a:off x="0" y="-57150"/>
              <a:ext cx="1070113" cy="223339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562" name="Google Shape;562;p17"/>
          <p:cNvGrpSpPr/>
          <p:nvPr/>
        </p:nvGrpSpPr>
        <p:grpSpPr>
          <a:xfrm rot="-3889724">
            <a:off x="14120327" y="-5206338"/>
            <a:ext cx="4063084" cy="8479901"/>
            <a:chOff x="0" y="-57150"/>
            <a:chExt cx="1070113" cy="2233390"/>
          </a:xfrm>
        </p:grpSpPr>
        <p:sp>
          <p:nvSpPr>
            <p:cNvPr id="563" name="Google Shape;563;p17"/>
            <p:cNvSpPr/>
            <p:nvPr/>
          </p:nvSpPr>
          <p:spPr>
            <a:xfrm>
              <a:off x="0" y="0"/>
              <a:ext cx="1070113" cy="2176240"/>
            </a:xfrm>
            <a:custGeom>
              <a:avLst/>
              <a:gdLst/>
              <a:ahLst/>
              <a:cxnLst/>
              <a:rect l="l" t="t" r="r" b="b"/>
              <a:pathLst>
                <a:path w="1070113" h="2176240" extrusionOk="0">
                  <a:moveTo>
                    <a:pt x="0" y="0"/>
                  </a:moveTo>
                  <a:lnTo>
                    <a:pt x="1070113" y="0"/>
                  </a:lnTo>
                  <a:lnTo>
                    <a:pt x="1070113" y="2176240"/>
                  </a:lnTo>
                  <a:lnTo>
                    <a:pt x="0" y="2176240"/>
                  </a:lnTo>
                  <a:close/>
                </a:path>
              </a:pathLst>
            </a:custGeom>
            <a:solidFill>
              <a:srgbClr val="5B98B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64" name="Google Shape;564;p17"/>
            <p:cNvSpPr txBox="1"/>
            <p:nvPr/>
          </p:nvSpPr>
          <p:spPr>
            <a:xfrm>
              <a:off x="0" y="-57150"/>
              <a:ext cx="1070113" cy="223339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sp>
        <p:nvSpPr>
          <p:cNvPr id="565" name="Google Shape;565;p17"/>
          <p:cNvSpPr txBox="1"/>
          <p:nvPr/>
        </p:nvSpPr>
        <p:spPr>
          <a:xfrm>
            <a:off x="3537011" y="3845552"/>
            <a:ext cx="11570374" cy="3136733"/>
          </a:xfrm>
          <a:prstGeom prst="rect">
            <a:avLst/>
          </a:prstGeom>
          <a:noFill/>
          <a:ln>
            <a:noFill/>
          </a:ln>
        </p:spPr>
        <p:txBody>
          <a:bodyPr spcFirstLastPara="1" wrap="square" lIns="0" tIns="0" rIns="0" bIns="0" anchor="t" anchorCtr="0">
            <a:spAutoFit/>
          </a:bodyPr>
          <a:lstStyle/>
          <a:p>
            <a:pPr marL="0" marR="0" lvl="0" indent="0" algn="ctr" rtl="0">
              <a:lnSpc>
                <a:spcPct val="137066"/>
              </a:lnSpc>
              <a:spcBef>
                <a:spcPts val="0"/>
              </a:spcBef>
              <a:spcAft>
                <a:spcPts val="0"/>
              </a:spcAft>
              <a:buNone/>
            </a:pPr>
            <a:r>
              <a:rPr lang="en-US" sz="6000" b="1">
                <a:solidFill>
                  <a:srgbClr val="52473B"/>
                </a:solidFill>
                <a:latin typeface="Times New Roman"/>
                <a:ea typeface="Times New Roman"/>
                <a:cs typeface="Times New Roman"/>
                <a:sym typeface="Times New Roman"/>
              </a:rPr>
              <a:t>Bài giảng: </a:t>
            </a:r>
            <a:endParaRPr/>
          </a:p>
          <a:p>
            <a:pPr marL="0" marR="0" lvl="0" indent="0" algn="ctr" rtl="0">
              <a:lnSpc>
                <a:spcPct val="137066"/>
              </a:lnSpc>
              <a:spcBef>
                <a:spcPts val="0"/>
              </a:spcBef>
              <a:spcAft>
                <a:spcPts val="0"/>
              </a:spcAft>
              <a:buNone/>
            </a:pPr>
            <a:r>
              <a:rPr lang="en-US" sz="6000" b="1">
                <a:solidFill>
                  <a:srgbClr val="52473B"/>
                </a:solidFill>
                <a:latin typeface="Times New Roman"/>
                <a:ea typeface="Times New Roman"/>
                <a:cs typeface="Times New Roman"/>
                <a:sym typeface="Times New Roman"/>
              </a:rPr>
              <a:t>Cảm xúc Trường Sa</a:t>
            </a:r>
            <a:endParaRPr/>
          </a:p>
          <a:p>
            <a:pPr marL="0" marR="0" lvl="0" indent="0" algn="ctr" rtl="0">
              <a:lnSpc>
                <a:spcPct val="137066"/>
              </a:lnSpc>
              <a:spcBef>
                <a:spcPts val="0"/>
              </a:spcBef>
              <a:spcAft>
                <a:spcPts val="0"/>
              </a:spcAft>
              <a:buNone/>
            </a:pPr>
            <a:r>
              <a:rPr lang="en-US" sz="6000" b="1">
                <a:solidFill>
                  <a:srgbClr val="52473B"/>
                </a:solidFill>
                <a:latin typeface="Times New Roman"/>
                <a:ea typeface="Times New Roman"/>
                <a:cs typeface="Times New Roman"/>
                <a:sym typeface="Times New Roman"/>
              </a:rPr>
              <a:t>Tiếng Việt 4 – Tập 2 - Sách KNTT</a:t>
            </a:r>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AB7E2"/>
        </a:solidFill>
        <a:effectLst/>
      </p:bgPr>
    </p:bg>
    <p:spTree>
      <p:nvGrpSpPr>
        <p:cNvPr id="1" name="Shape 569"/>
        <p:cNvGrpSpPr/>
        <p:nvPr/>
      </p:nvGrpSpPr>
      <p:grpSpPr>
        <a:xfrm>
          <a:off x="0" y="0"/>
          <a:ext cx="0" cy="0"/>
          <a:chOff x="0" y="0"/>
          <a:chExt cx="0" cy="0"/>
        </a:xfrm>
      </p:grpSpPr>
      <p:grpSp>
        <p:nvGrpSpPr>
          <p:cNvPr id="570" name="Google Shape;570;p18"/>
          <p:cNvGrpSpPr/>
          <p:nvPr/>
        </p:nvGrpSpPr>
        <p:grpSpPr>
          <a:xfrm>
            <a:off x="-2001494" y="8323039"/>
            <a:ext cx="4723978" cy="4723978"/>
            <a:chOff x="0" y="0"/>
            <a:chExt cx="812800" cy="812800"/>
          </a:xfrm>
        </p:grpSpPr>
        <p:sp>
          <p:nvSpPr>
            <p:cNvPr id="571" name="Google Shape;571;p18"/>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952500" cap="sq" cmpd="sng">
              <a:solidFill>
                <a:srgbClr val="08377C"/>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2" name="Google Shape;572;p18"/>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sp>
        <p:nvSpPr>
          <p:cNvPr id="573" name="Google Shape;573;p18"/>
          <p:cNvSpPr/>
          <p:nvPr/>
        </p:nvSpPr>
        <p:spPr>
          <a:xfrm>
            <a:off x="17437497" y="1810563"/>
            <a:ext cx="628242" cy="620246"/>
          </a:xfrm>
          <a:custGeom>
            <a:avLst/>
            <a:gdLst/>
            <a:ahLst/>
            <a:cxnLst/>
            <a:rect l="l" t="t" r="r" b="b"/>
            <a:pathLst>
              <a:path w="628242" h="620246" extrusionOk="0">
                <a:moveTo>
                  <a:pt x="0" y="0"/>
                </a:moveTo>
                <a:lnTo>
                  <a:pt x="628242" y="0"/>
                </a:lnTo>
                <a:lnTo>
                  <a:pt x="628242" y="620246"/>
                </a:lnTo>
                <a:lnTo>
                  <a:pt x="0" y="620246"/>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4" name="Google Shape;574;p18"/>
          <p:cNvSpPr/>
          <p:nvPr/>
        </p:nvSpPr>
        <p:spPr>
          <a:xfrm>
            <a:off x="15475031" y="-4687455"/>
            <a:ext cx="7860705" cy="7860673"/>
          </a:xfrm>
          <a:custGeom>
            <a:avLst/>
            <a:gdLst/>
            <a:ahLst/>
            <a:cxnLst/>
            <a:rect l="l" t="t" r="r" b="b"/>
            <a:pathLst>
              <a:path w="6350000" h="6349975" extrusionOk="0">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solidFill>
            <a:srgbClr val="5B98BA"/>
          </a:solidFill>
          <a:ln w="12700"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5" name="Google Shape;575;p18"/>
          <p:cNvSpPr/>
          <p:nvPr/>
        </p:nvSpPr>
        <p:spPr>
          <a:xfrm>
            <a:off x="15589976" y="-5022201"/>
            <a:ext cx="7642172" cy="7642141"/>
          </a:xfrm>
          <a:custGeom>
            <a:avLst/>
            <a:gdLst/>
            <a:ahLst/>
            <a:cxnLst/>
            <a:rect l="l" t="t" r="r" b="b"/>
            <a:pathLst>
              <a:path w="6350000" h="6349975" extrusionOk="0">
                <a:moveTo>
                  <a:pt x="6350000" y="3175025"/>
                </a:moveTo>
                <a:cubicBezTo>
                  <a:pt x="6350000" y="4928451"/>
                  <a:pt x="4928476" y="6349975"/>
                  <a:pt x="3175000" y="6349975"/>
                </a:cubicBezTo>
                <a:cubicBezTo>
                  <a:pt x="1421498" y="6349975"/>
                  <a:pt x="0" y="4928451"/>
                  <a:pt x="0" y="3175025"/>
                </a:cubicBezTo>
                <a:cubicBezTo>
                  <a:pt x="0" y="1421511"/>
                  <a:pt x="1421498" y="0"/>
                  <a:pt x="3175000" y="0"/>
                </a:cubicBezTo>
                <a:cubicBezTo>
                  <a:pt x="4928502" y="0"/>
                  <a:pt x="6350000" y="1421511"/>
                  <a:pt x="6350000" y="3175025"/>
                </a:cubicBezTo>
                <a:close/>
              </a:path>
            </a:pathLst>
          </a:custGeom>
          <a:blipFill rotWithShape="1">
            <a:blip r:embed="rId4">
              <a:alphaModFix amt="49000"/>
            </a:blip>
            <a:stretch>
              <a:fillRect l="-25045" r="-25045"/>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76" name="Google Shape;576;p18"/>
          <p:cNvGrpSpPr/>
          <p:nvPr/>
        </p:nvGrpSpPr>
        <p:grpSpPr>
          <a:xfrm>
            <a:off x="16783967" y="-1622972"/>
            <a:ext cx="3549689" cy="3549689"/>
            <a:chOff x="0" y="0"/>
            <a:chExt cx="812800" cy="812800"/>
          </a:xfrm>
        </p:grpSpPr>
        <p:sp>
          <p:nvSpPr>
            <p:cNvPr id="577" name="Google Shape;577;p18"/>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78" name="Google Shape;578;p18"/>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579" name="Google Shape;579;p18"/>
          <p:cNvGrpSpPr/>
          <p:nvPr/>
        </p:nvGrpSpPr>
        <p:grpSpPr>
          <a:xfrm>
            <a:off x="17330117" y="9258300"/>
            <a:ext cx="843002" cy="843002"/>
            <a:chOff x="0" y="0"/>
            <a:chExt cx="812800" cy="812800"/>
          </a:xfrm>
        </p:grpSpPr>
        <p:sp>
          <p:nvSpPr>
            <p:cNvPr id="580" name="Google Shape;580;p18"/>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B98B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1" name="Google Shape;581;p18"/>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71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582" name="Google Shape;582;p18"/>
          <p:cNvGrpSpPr/>
          <p:nvPr/>
        </p:nvGrpSpPr>
        <p:grpSpPr>
          <a:xfrm>
            <a:off x="-559418" y="-811125"/>
            <a:ext cx="1839825" cy="1839825"/>
            <a:chOff x="0" y="0"/>
            <a:chExt cx="812800" cy="812800"/>
          </a:xfrm>
        </p:grpSpPr>
        <p:sp>
          <p:nvSpPr>
            <p:cNvPr id="583" name="Google Shape;583;p18"/>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B98B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4" name="Google Shape;584;p18"/>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71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585" name="Google Shape;585;p18"/>
          <p:cNvSpPr txBox="1"/>
          <p:nvPr/>
        </p:nvSpPr>
        <p:spPr>
          <a:xfrm>
            <a:off x="533400" y="335569"/>
            <a:ext cx="6891423" cy="858377"/>
          </a:xfrm>
          <a:prstGeom prst="rect">
            <a:avLst/>
          </a:prstGeom>
          <a:noFill/>
          <a:ln>
            <a:noFill/>
          </a:ln>
        </p:spPr>
        <p:txBody>
          <a:bodyPr spcFirstLastPara="1" wrap="square" lIns="0" tIns="0" rIns="0" bIns="0" anchor="t" anchorCtr="0">
            <a:spAutoFit/>
          </a:bodyPr>
          <a:lstStyle/>
          <a:p>
            <a:pPr marL="0" marR="0" lvl="0" indent="0" algn="ctr" rtl="0">
              <a:lnSpc>
                <a:spcPct val="140007"/>
              </a:lnSpc>
              <a:spcBef>
                <a:spcPts val="0"/>
              </a:spcBef>
              <a:spcAft>
                <a:spcPts val="0"/>
              </a:spcAft>
              <a:buNone/>
            </a:pPr>
            <a:r>
              <a:rPr lang="en-US" sz="5199" b="1">
                <a:solidFill>
                  <a:srgbClr val="52473B"/>
                </a:solidFill>
                <a:latin typeface="Times New Roman"/>
                <a:ea typeface="Times New Roman"/>
                <a:cs typeface="Times New Roman"/>
                <a:sym typeface="Times New Roman"/>
              </a:rPr>
              <a:t>Yêu cầu cần đạt</a:t>
            </a:r>
            <a:endParaRPr sz="5199" b="1">
              <a:solidFill>
                <a:srgbClr val="52473B"/>
              </a:solidFill>
              <a:latin typeface="Times New Roman"/>
              <a:ea typeface="Times New Roman"/>
              <a:cs typeface="Times New Roman"/>
              <a:sym typeface="Times New Roman"/>
            </a:endParaRPr>
          </a:p>
        </p:txBody>
      </p:sp>
      <p:sp>
        <p:nvSpPr>
          <p:cNvPr id="586" name="Google Shape;586;p18"/>
          <p:cNvSpPr txBox="1"/>
          <p:nvPr/>
        </p:nvSpPr>
        <p:spPr>
          <a:xfrm>
            <a:off x="867026" y="8102249"/>
            <a:ext cx="17306094" cy="1846659"/>
          </a:xfrm>
          <a:prstGeom prst="rect">
            <a:avLst/>
          </a:prstGeom>
          <a:noFill/>
          <a:ln>
            <a:noFill/>
          </a:ln>
        </p:spPr>
        <p:txBody>
          <a:bodyPr spcFirstLastPara="1" wrap="square" lIns="0" tIns="0" rIns="0" bIns="0" anchor="t" anchorCtr="0">
            <a:spAutoFit/>
          </a:bodyPr>
          <a:lstStyle/>
          <a:p>
            <a:pPr marL="0" marR="0" lvl="0" indent="0" algn="l" rtl="0">
              <a:lnSpc>
                <a:spcPct val="118975"/>
              </a:lnSpc>
              <a:spcBef>
                <a:spcPts val="0"/>
              </a:spcBef>
              <a:spcAft>
                <a:spcPts val="0"/>
              </a:spcAft>
              <a:buNone/>
            </a:pPr>
            <a:r>
              <a:rPr lang="en-US" sz="4000" b="1" dirty="0">
                <a:solidFill>
                  <a:srgbClr val="52473B"/>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Lồng</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ghép</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GDQPAN</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Giới</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thiệu</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bản</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đồ</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hành</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chính</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Việt</a:t>
            </a:r>
            <a:r>
              <a:rPr lang="en-US" sz="4000" b="1" dirty="0">
                <a:solidFill>
                  <a:srgbClr val="C00000"/>
                </a:solidFill>
                <a:latin typeface="Times New Roman"/>
                <a:ea typeface="Times New Roman"/>
                <a:cs typeface="Times New Roman"/>
                <a:sym typeface="Times New Roman"/>
              </a:rPr>
              <a:t> Nam, </a:t>
            </a:r>
            <a:r>
              <a:rPr lang="en-US" sz="4000" b="1" dirty="0" err="1">
                <a:solidFill>
                  <a:srgbClr val="C00000"/>
                </a:solidFill>
                <a:latin typeface="Times New Roman"/>
                <a:ea typeface="Times New Roman"/>
                <a:cs typeface="Times New Roman"/>
                <a:sym typeface="Times New Roman"/>
              </a:rPr>
              <a:t>khẳng</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định</a:t>
            </a:r>
            <a:endParaRPr sz="4000" b="1" dirty="0">
              <a:solidFill>
                <a:srgbClr val="C00000"/>
              </a:solidFill>
              <a:latin typeface="Times New Roman"/>
              <a:ea typeface="Times New Roman"/>
              <a:cs typeface="Times New Roman"/>
              <a:sym typeface="Times New Roman"/>
            </a:endParaRPr>
          </a:p>
          <a:p>
            <a:pPr marL="0" marR="0" lvl="0" indent="0" algn="l" rtl="0">
              <a:lnSpc>
                <a:spcPct val="118975"/>
              </a:lnSpc>
              <a:spcBef>
                <a:spcPts val="0"/>
              </a:spcBef>
              <a:spcAft>
                <a:spcPts val="0"/>
              </a:spcAft>
              <a:buNone/>
            </a:pP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chủ</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quyền</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của</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VN</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đối</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với</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quần</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đảo</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Hoàng</a:t>
            </a:r>
            <a:r>
              <a:rPr lang="en-US" sz="4000" b="1" dirty="0">
                <a:solidFill>
                  <a:srgbClr val="C00000"/>
                </a:solidFill>
                <a:latin typeface="Times New Roman"/>
                <a:ea typeface="Times New Roman"/>
                <a:cs typeface="Times New Roman"/>
                <a:sym typeface="Times New Roman"/>
              </a:rPr>
              <a:t> Sa </a:t>
            </a:r>
            <a:r>
              <a:rPr lang="en-US" sz="4000" b="1" dirty="0" err="1">
                <a:solidFill>
                  <a:srgbClr val="C00000"/>
                </a:solidFill>
                <a:latin typeface="Times New Roman"/>
                <a:ea typeface="Times New Roman"/>
                <a:cs typeface="Times New Roman"/>
                <a:sym typeface="Times New Roman"/>
              </a:rPr>
              <a:t>và</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Trường</a:t>
            </a:r>
            <a:r>
              <a:rPr lang="en-US" sz="4000" b="1" dirty="0">
                <a:solidFill>
                  <a:srgbClr val="C00000"/>
                </a:solidFill>
                <a:latin typeface="Times New Roman"/>
                <a:ea typeface="Times New Roman"/>
                <a:cs typeface="Times New Roman"/>
                <a:sym typeface="Times New Roman"/>
              </a:rPr>
              <a:t> Sa; </a:t>
            </a:r>
            <a:r>
              <a:rPr lang="en-US" sz="4000" b="1" dirty="0" err="1">
                <a:solidFill>
                  <a:srgbClr val="C00000"/>
                </a:solidFill>
                <a:latin typeface="Times New Roman"/>
                <a:ea typeface="Times New Roman"/>
                <a:cs typeface="Times New Roman"/>
                <a:sym typeface="Times New Roman"/>
              </a:rPr>
              <a:t>một</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số</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bài</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hát</a:t>
            </a:r>
            <a:r>
              <a:rPr lang="en-US" sz="4000" b="1" dirty="0">
                <a:solidFill>
                  <a:srgbClr val="C00000"/>
                </a:solidFill>
                <a:latin typeface="Times New Roman"/>
                <a:ea typeface="Times New Roman"/>
                <a:cs typeface="Times New Roman"/>
                <a:sym typeface="Times New Roman"/>
              </a:rPr>
              <a:t> </a:t>
            </a:r>
            <a:endParaRPr dirty="0"/>
          </a:p>
          <a:p>
            <a:pPr marL="0" marR="0" lvl="0" indent="0" algn="l" rtl="0">
              <a:lnSpc>
                <a:spcPct val="118975"/>
              </a:lnSpc>
              <a:spcBef>
                <a:spcPts val="0"/>
              </a:spcBef>
              <a:spcAft>
                <a:spcPts val="0"/>
              </a:spcAft>
              <a:buNone/>
            </a:pP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về</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đảo</a:t>
            </a:r>
            <a:r>
              <a:rPr lang="en-US" sz="4000" b="1" dirty="0">
                <a:solidFill>
                  <a:srgbClr val="C00000"/>
                </a:solidFill>
                <a:latin typeface="Times New Roman"/>
                <a:ea typeface="Times New Roman"/>
                <a:cs typeface="Times New Roman"/>
                <a:sym typeface="Times New Roman"/>
              </a:rPr>
              <a:t> </a:t>
            </a:r>
            <a:r>
              <a:rPr lang="en-US" sz="4000" b="1" dirty="0" err="1">
                <a:solidFill>
                  <a:srgbClr val="C00000"/>
                </a:solidFill>
                <a:latin typeface="Times New Roman"/>
                <a:ea typeface="Times New Roman"/>
                <a:cs typeface="Times New Roman"/>
                <a:sym typeface="Times New Roman"/>
              </a:rPr>
              <a:t>xa</a:t>
            </a:r>
            <a:r>
              <a:rPr lang="en-US" sz="4000" b="1" dirty="0">
                <a:solidFill>
                  <a:srgbClr val="C00000"/>
                </a:solidFill>
                <a:latin typeface="Times New Roman"/>
                <a:ea typeface="Times New Roman"/>
                <a:cs typeface="Times New Roman"/>
                <a:sym typeface="Times New Roman"/>
              </a:rPr>
              <a:t>.</a:t>
            </a:r>
            <a:endParaRPr dirty="0"/>
          </a:p>
        </p:txBody>
      </p:sp>
      <p:sp>
        <p:nvSpPr>
          <p:cNvPr id="587" name="Google Shape;587;p18"/>
          <p:cNvSpPr txBox="1"/>
          <p:nvPr/>
        </p:nvSpPr>
        <p:spPr>
          <a:xfrm>
            <a:off x="867025" y="1232710"/>
            <a:ext cx="16272471" cy="5416868"/>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None/>
            </a:pP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Đọc</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đúng</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từ</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ngữ</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câu</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đoạn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và</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diễn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cảm</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bài</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thơ</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Cảm</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xúc</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Trường</a:t>
            </a:r>
            <a:r>
              <a:rPr lang="en-US" sz="4400" dirty="0">
                <a:solidFill>
                  <a:srgbClr val="08377C"/>
                </a:solidFill>
                <a:latin typeface="Times New Roman"/>
                <a:ea typeface="Times New Roman"/>
                <a:cs typeface="Times New Roman"/>
                <a:sym typeface="Times New Roman"/>
              </a:rPr>
              <a:t> Sa</a:t>
            </a:r>
            <a:endParaRPr dirty="0"/>
          </a:p>
          <a:p>
            <a:pPr marL="0" marR="0" lvl="0" indent="0" algn="l" rtl="0">
              <a:spcBef>
                <a:spcPts val="0"/>
              </a:spcBef>
              <a:spcAft>
                <a:spcPts val="0"/>
              </a:spcAft>
              <a:buNone/>
            </a:pP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Biết</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đọc</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diễn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cảm</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và</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nhấn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giọng</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vào</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các</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từ</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ngữ</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bộc</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lộ</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cảm</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xúc</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về</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cảnh</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vật</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cuộc</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sống</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của</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người</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lính</a:t>
            </a:r>
            <a:r>
              <a:rPr lang="en-US" sz="4400" dirty="0">
                <a:solidFill>
                  <a:srgbClr val="08377C"/>
                </a:solidFill>
                <a:latin typeface="Times New Roman"/>
                <a:ea typeface="Times New Roman"/>
                <a:cs typeface="Times New Roman"/>
                <a:sym typeface="Times New Roman"/>
              </a:rPr>
              <a:t> ở </a:t>
            </a:r>
            <a:r>
              <a:rPr lang="en-US" sz="4400" dirty="0" err="1">
                <a:solidFill>
                  <a:srgbClr val="08377C"/>
                </a:solidFill>
                <a:latin typeface="Times New Roman"/>
                <a:ea typeface="Times New Roman"/>
                <a:cs typeface="Times New Roman"/>
                <a:sym typeface="Times New Roman"/>
              </a:rPr>
              <a:t>Trường</a:t>
            </a:r>
            <a:r>
              <a:rPr lang="en-US" sz="4400" dirty="0">
                <a:solidFill>
                  <a:srgbClr val="08377C"/>
                </a:solidFill>
                <a:latin typeface="Times New Roman"/>
                <a:ea typeface="Times New Roman"/>
                <a:cs typeface="Times New Roman"/>
                <a:sym typeface="Times New Roman"/>
              </a:rPr>
              <a:t> Sa.</a:t>
            </a:r>
            <a:endParaRPr dirty="0"/>
          </a:p>
          <a:p>
            <a:pPr marL="0" marR="0" lvl="0" indent="0" algn="l" rtl="0">
              <a:spcBef>
                <a:spcPts val="0"/>
              </a:spcBef>
              <a:spcAft>
                <a:spcPts val="0"/>
              </a:spcAft>
              <a:buNone/>
            </a:pP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Nhận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biết</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được</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cách</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liên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tưởng</a:t>
            </a:r>
            <a:r>
              <a:rPr lang="en-US" sz="4400" dirty="0">
                <a:solidFill>
                  <a:srgbClr val="08377C"/>
                </a:solidFill>
                <a:latin typeface="Times New Roman"/>
                <a:ea typeface="Times New Roman"/>
                <a:cs typeface="Times New Roman"/>
                <a:sym typeface="Times New Roman"/>
              </a:rPr>
              <a:t>, so </a:t>
            </a:r>
            <a:r>
              <a:rPr lang="en-US" sz="4400" dirty="0" err="1">
                <a:solidFill>
                  <a:srgbClr val="08377C"/>
                </a:solidFill>
                <a:latin typeface="Times New Roman"/>
                <a:ea typeface="Times New Roman"/>
                <a:cs typeface="Times New Roman"/>
                <a:sym typeface="Times New Roman"/>
              </a:rPr>
              <a:t>sánh</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trong</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bài</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thơ</a:t>
            </a:r>
            <a:r>
              <a:rPr lang="en-US" sz="4400" dirty="0">
                <a:solidFill>
                  <a:srgbClr val="08377C"/>
                </a:solidFill>
                <a:latin typeface="Times New Roman"/>
                <a:ea typeface="Times New Roman"/>
                <a:cs typeface="Times New Roman"/>
                <a:sym typeface="Times New Roman"/>
              </a:rPr>
              <a:t>.</a:t>
            </a:r>
            <a:endParaRPr dirty="0"/>
          </a:p>
          <a:p>
            <a:pPr marL="0" marR="0" lvl="0" indent="0" algn="l" rtl="0">
              <a:spcBef>
                <a:spcPts val="0"/>
              </a:spcBef>
              <a:spcAft>
                <a:spcPts val="0"/>
              </a:spcAft>
              <a:buNone/>
            </a:pP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Hiểu</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điều</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tác</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giả</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muốn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nói</a:t>
            </a:r>
            <a:r>
              <a:rPr lang="en-US" sz="4400" dirty="0">
                <a:solidFill>
                  <a:srgbClr val="08377C"/>
                </a:solidFill>
                <a:latin typeface="Times New Roman"/>
                <a:ea typeface="Times New Roman"/>
                <a:cs typeface="Times New Roman"/>
                <a:sym typeface="Times New Roman"/>
              </a:rPr>
              <a:t> qua </a:t>
            </a:r>
            <a:r>
              <a:rPr lang="en-US" sz="4400" dirty="0" err="1">
                <a:solidFill>
                  <a:srgbClr val="08377C"/>
                </a:solidFill>
                <a:latin typeface="Times New Roman"/>
                <a:ea typeface="Times New Roman"/>
                <a:cs typeface="Times New Roman"/>
                <a:sym typeface="Times New Roman"/>
              </a:rPr>
              <a:t>câu</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chuyện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Đất</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nước</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Việt</a:t>
            </a:r>
            <a:r>
              <a:rPr lang="en-US" sz="4400" dirty="0">
                <a:solidFill>
                  <a:srgbClr val="08377C"/>
                </a:solidFill>
                <a:latin typeface="Times New Roman"/>
                <a:ea typeface="Times New Roman"/>
                <a:cs typeface="Times New Roman"/>
                <a:sym typeface="Times New Roman"/>
              </a:rPr>
              <a:t> Nam </a:t>
            </a:r>
            <a:r>
              <a:rPr lang="en-US" sz="4400" dirty="0" err="1">
                <a:solidFill>
                  <a:srgbClr val="08377C"/>
                </a:solidFill>
                <a:latin typeface="Times New Roman"/>
                <a:ea typeface="Times New Roman"/>
                <a:cs typeface="Times New Roman"/>
                <a:sym typeface="Times New Roman"/>
              </a:rPr>
              <a:t>bao</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gồm</a:t>
            </a:r>
            <a:r>
              <a:rPr lang="en-US" sz="4400" dirty="0">
                <a:solidFill>
                  <a:srgbClr val="08377C"/>
                </a:solidFill>
                <a:latin typeface="Times New Roman"/>
                <a:ea typeface="Times New Roman"/>
                <a:cs typeface="Times New Roman"/>
                <a:sym typeface="Times New Roman"/>
              </a:rPr>
              <a:t> </a:t>
            </a:r>
            <a:endParaRPr dirty="0"/>
          </a:p>
          <a:p>
            <a:pPr marL="0" marR="0" lvl="0" indent="0" algn="l" rtl="0">
              <a:spcBef>
                <a:spcPts val="0"/>
              </a:spcBef>
              <a:spcAft>
                <a:spcPts val="0"/>
              </a:spcAft>
              <a:buNone/>
            </a:pPr>
            <a:r>
              <a:rPr lang="en-US" sz="4400" dirty="0" err="1">
                <a:solidFill>
                  <a:srgbClr val="08377C"/>
                </a:solidFill>
                <a:latin typeface="Times New Roman"/>
                <a:ea typeface="Times New Roman"/>
                <a:cs typeface="Times New Roman"/>
                <a:sym typeface="Times New Roman"/>
              </a:rPr>
              <a:t>cả</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những</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hòn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đảo</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quần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đảo</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lớn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nhỏ</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cả</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vùng</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biển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vùng</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trời</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ngoài</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khơi</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xa</a:t>
            </a:r>
            <a:r>
              <a:rPr lang="en-US" sz="4400" dirty="0">
                <a:solidFill>
                  <a:srgbClr val="08377C"/>
                </a:solidFill>
                <a:latin typeface="Times New Roman"/>
                <a:ea typeface="Times New Roman"/>
                <a:cs typeface="Times New Roman"/>
                <a:sym typeface="Times New Roman"/>
              </a:rPr>
              <a:t>, </a:t>
            </a:r>
            <a:endParaRPr dirty="0"/>
          </a:p>
          <a:p>
            <a:pPr marL="0" marR="0" lvl="0" indent="0" algn="l" rtl="0">
              <a:spcBef>
                <a:spcPts val="0"/>
              </a:spcBef>
              <a:spcAft>
                <a:spcPts val="0"/>
              </a:spcAft>
              <a:buNone/>
            </a:pPr>
            <a:r>
              <a:rPr lang="en-US" sz="4400" dirty="0" err="1">
                <a:solidFill>
                  <a:srgbClr val="08377C"/>
                </a:solidFill>
                <a:latin typeface="Times New Roman"/>
                <a:ea typeface="Times New Roman"/>
                <a:cs typeface="Times New Roman"/>
                <a:sym typeface="Times New Roman"/>
              </a:rPr>
              <a:t>nơi</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hàng</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ngày</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hàng</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giờ</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có</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biết</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bao</a:t>
            </a:r>
            <a:r>
              <a:rPr lang="en-US" sz="4400" dirty="0">
                <a:solidFill>
                  <a:srgbClr val="08377C"/>
                </a:solidFill>
                <a:latin typeface="Times New Roman"/>
                <a:ea typeface="Times New Roman"/>
                <a:cs typeface="Times New Roman"/>
                <a:sym typeface="Times New Roman"/>
              </a:rPr>
              <a:t> con </a:t>
            </a:r>
            <a:r>
              <a:rPr lang="en-US" sz="4400" dirty="0" err="1">
                <a:solidFill>
                  <a:srgbClr val="08377C"/>
                </a:solidFill>
                <a:latin typeface="Times New Roman"/>
                <a:ea typeface="Times New Roman"/>
                <a:cs typeface="Times New Roman"/>
                <a:sym typeface="Times New Roman"/>
              </a:rPr>
              <a:t>người</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thầm</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lặng</a:t>
            </a:r>
            <a:r>
              <a:rPr lang="en-US" sz="4400" dirty="0">
                <a:solidFill>
                  <a:srgbClr val="08377C"/>
                </a:solidFill>
                <a:latin typeface="Times New Roman"/>
                <a:ea typeface="Times New Roman"/>
                <a:cs typeface="Times New Roman"/>
                <a:sym typeface="Times New Roman"/>
              </a:rPr>
              <a:t> hi </a:t>
            </a:r>
            <a:r>
              <a:rPr lang="en-US" sz="4400" dirty="0" err="1">
                <a:solidFill>
                  <a:srgbClr val="08377C"/>
                </a:solidFill>
                <a:latin typeface="Times New Roman"/>
                <a:ea typeface="Times New Roman"/>
                <a:cs typeface="Times New Roman"/>
                <a:sym typeface="Times New Roman"/>
              </a:rPr>
              <a:t>sinh</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chịu</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muôn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vàn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gian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nguy</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để</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bảo</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vệ</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vẹn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toàn</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lãnh</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thổ</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của</a:t>
            </a:r>
            <a:r>
              <a:rPr lang="en-US" sz="4400" dirty="0">
                <a:solidFill>
                  <a:srgbClr val="08377C"/>
                </a:solidFill>
                <a:latin typeface="Times New Roman"/>
                <a:ea typeface="Times New Roman"/>
                <a:cs typeface="Times New Roman"/>
                <a:sym typeface="Times New Roman"/>
              </a:rPr>
              <a:t> </a:t>
            </a:r>
            <a:r>
              <a:rPr lang="en-US" sz="4400" dirty="0" err="1">
                <a:solidFill>
                  <a:srgbClr val="08377C"/>
                </a:solidFill>
                <a:latin typeface="Times New Roman"/>
                <a:ea typeface="Times New Roman"/>
                <a:cs typeface="Times New Roman"/>
                <a:sym typeface="Times New Roman"/>
              </a:rPr>
              <a:t>chúng</a:t>
            </a:r>
            <a:r>
              <a:rPr lang="en-US" sz="4400" dirty="0">
                <a:solidFill>
                  <a:srgbClr val="08377C"/>
                </a:solidFill>
                <a:latin typeface="Times New Roman"/>
                <a:ea typeface="Times New Roman"/>
                <a:cs typeface="Times New Roman"/>
                <a:sym typeface="Times New Roman"/>
              </a:rPr>
              <a:t> ta.</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6"/>
                                        </p:tgtEl>
                                        <p:attrNameLst>
                                          <p:attrName>style.visibility</p:attrName>
                                        </p:attrNameLst>
                                      </p:cBhvr>
                                      <p:to>
                                        <p:strVal val="visible"/>
                                      </p:to>
                                    </p:set>
                                    <p:animEffect transition="in" filter="fade">
                                      <p:cBhvr>
                                        <p:cTn id="7" dur="500"/>
                                        <p:tgtEl>
                                          <p:spTgt spid="5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91"/>
        <p:cNvGrpSpPr/>
        <p:nvPr/>
      </p:nvGrpSpPr>
      <p:grpSpPr>
        <a:xfrm>
          <a:off x="0" y="0"/>
          <a:ext cx="0" cy="0"/>
          <a:chOff x="0" y="0"/>
          <a:chExt cx="0" cy="0"/>
        </a:xfrm>
      </p:grpSpPr>
      <p:sp>
        <p:nvSpPr>
          <p:cNvPr id="592" name="Google Shape;592;p19"/>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20530" r="-20531"/>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3" name="Google Shape;593;p19"/>
          <p:cNvSpPr txBox="1"/>
          <p:nvPr/>
        </p:nvSpPr>
        <p:spPr>
          <a:xfrm>
            <a:off x="2807177" y="2395852"/>
            <a:ext cx="12198971" cy="2463852"/>
          </a:xfrm>
          <a:prstGeom prst="rect">
            <a:avLst/>
          </a:prstGeom>
          <a:noFill/>
          <a:ln>
            <a:noFill/>
          </a:ln>
        </p:spPr>
        <p:txBody>
          <a:bodyPr spcFirstLastPara="1" wrap="square" lIns="0" tIns="0" rIns="0" bIns="0" anchor="t" anchorCtr="0">
            <a:spAutoFit/>
          </a:bodyPr>
          <a:lstStyle/>
          <a:p>
            <a:pPr marL="0" marR="0" lvl="0" indent="0" algn="ctr" rtl="0">
              <a:lnSpc>
                <a:spcPct val="140000"/>
              </a:lnSpc>
              <a:spcBef>
                <a:spcPts val="0"/>
              </a:spcBef>
              <a:spcAft>
                <a:spcPts val="0"/>
              </a:spcAft>
              <a:buNone/>
            </a:pPr>
            <a:r>
              <a:rPr lang="en-US" sz="14370" b="1">
                <a:solidFill>
                  <a:srgbClr val="051D40"/>
                </a:solidFill>
                <a:latin typeface="Open Sans ExtraBold"/>
                <a:ea typeface="Open Sans ExtraBold"/>
                <a:cs typeface="Open Sans ExtraBold"/>
                <a:sym typeface="Open Sans ExtraBold"/>
              </a:rPr>
              <a:t>KHỞI ĐỘNG</a:t>
            </a:r>
            <a:endParaRPr/>
          </a:p>
        </p:txBody>
      </p:sp>
      <p:sp>
        <p:nvSpPr>
          <p:cNvPr id="594" name="Google Shape;594;p19"/>
          <p:cNvSpPr/>
          <p:nvPr/>
        </p:nvSpPr>
        <p:spPr>
          <a:xfrm rot="-5400000">
            <a:off x="11955470" y="3954470"/>
            <a:ext cx="8464534" cy="4200525"/>
          </a:xfrm>
          <a:custGeom>
            <a:avLst/>
            <a:gdLst/>
            <a:ahLst/>
            <a:cxnLst/>
            <a:rect l="l" t="t" r="r" b="b"/>
            <a:pathLst>
              <a:path w="8464534" h="4200525" extrusionOk="0">
                <a:moveTo>
                  <a:pt x="8464535" y="4200525"/>
                </a:moveTo>
                <a:lnTo>
                  <a:pt x="0" y="4200525"/>
                </a:lnTo>
                <a:lnTo>
                  <a:pt x="0" y="0"/>
                </a:lnTo>
                <a:lnTo>
                  <a:pt x="8464535" y="0"/>
                </a:lnTo>
                <a:lnTo>
                  <a:pt x="8464535" y="420052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5" name="Google Shape;595;p19"/>
          <p:cNvSpPr/>
          <p:nvPr/>
        </p:nvSpPr>
        <p:spPr>
          <a:xfrm rot="5400000">
            <a:off x="-2125471" y="2129237"/>
            <a:ext cx="8453547" cy="4195073"/>
          </a:xfrm>
          <a:custGeom>
            <a:avLst/>
            <a:gdLst/>
            <a:ahLst/>
            <a:cxnLst/>
            <a:rect l="l" t="t" r="r" b="b"/>
            <a:pathLst>
              <a:path w="8453547" h="4195073" extrusionOk="0">
                <a:moveTo>
                  <a:pt x="0" y="0"/>
                </a:moveTo>
                <a:lnTo>
                  <a:pt x="8453547" y="0"/>
                </a:lnTo>
                <a:lnTo>
                  <a:pt x="8453547" y="4195073"/>
                </a:lnTo>
                <a:lnTo>
                  <a:pt x="0" y="4195073"/>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96" name="Google Shape;596;p19"/>
          <p:cNvGrpSpPr/>
          <p:nvPr/>
        </p:nvGrpSpPr>
        <p:grpSpPr>
          <a:xfrm rot="5400000">
            <a:off x="-230652" y="8646074"/>
            <a:ext cx="3750688" cy="3281852"/>
            <a:chOff x="0" y="0"/>
            <a:chExt cx="812800" cy="711200"/>
          </a:xfrm>
        </p:grpSpPr>
        <p:sp>
          <p:nvSpPr>
            <p:cNvPr id="597" name="Google Shape;597;p19"/>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8" name="Google Shape;598;p19"/>
            <p:cNvSpPr txBox="1"/>
            <p:nvPr/>
          </p:nvSpPr>
          <p:spPr>
            <a:xfrm>
              <a:off x="127000" y="254000"/>
              <a:ext cx="558800" cy="406400"/>
            </a:xfrm>
            <a:prstGeom prst="rect">
              <a:avLst/>
            </a:prstGeom>
            <a:noFill/>
            <a:ln>
              <a:noFill/>
            </a:ln>
          </p:spPr>
          <p:txBody>
            <a:bodyPr spcFirstLastPara="1" wrap="square" lIns="50800" tIns="50800" rIns="50800" bIns="50800" anchor="ctr" anchorCtr="0">
              <a:noAutofit/>
            </a:bodyPr>
            <a:lstStyle/>
            <a:p>
              <a:pPr marL="0" marR="0" lvl="0" indent="0" algn="ctr" rtl="0">
                <a:lnSpc>
                  <a:spcPct val="184388"/>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599" name="Google Shape;599;p19"/>
          <p:cNvGrpSpPr/>
          <p:nvPr/>
        </p:nvGrpSpPr>
        <p:grpSpPr>
          <a:xfrm rot="-5400000">
            <a:off x="14771730" y="-1640926"/>
            <a:ext cx="3750688" cy="3281852"/>
            <a:chOff x="0" y="0"/>
            <a:chExt cx="812800" cy="711200"/>
          </a:xfrm>
        </p:grpSpPr>
        <p:sp>
          <p:nvSpPr>
            <p:cNvPr id="600" name="Google Shape;600;p19"/>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1" name="Google Shape;601;p19"/>
            <p:cNvSpPr txBox="1"/>
            <p:nvPr/>
          </p:nvSpPr>
          <p:spPr>
            <a:xfrm>
              <a:off x="127000" y="254000"/>
              <a:ext cx="558800" cy="406400"/>
            </a:xfrm>
            <a:prstGeom prst="rect">
              <a:avLst/>
            </a:prstGeom>
            <a:noFill/>
            <a:ln>
              <a:noFill/>
            </a:ln>
          </p:spPr>
          <p:txBody>
            <a:bodyPr spcFirstLastPara="1" wrap="square" lIns="50800" tIns="50800" rIns="50800" bIns="50800" anchor="ctr" anchorCtr="0">
              <a:noAutofit/>
            </a:bodyPr>
            <a:lstStyle/>
            <a:p>
              <a:pPr marL="0" marR="0" lvl="0" indent="0" algn="ctr" rtl="0">
                <a:lnSpc>
                  <a:spcPct val="184388"/>
                </a:lnSpc>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Google Shape;606;p20"/>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l="-20530" r="-20531"/>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7" name="Google Shape;607;p20"/>
          <p:cNvSpPr/>
          <p:nvPr/>
        </p:nvSpPr>
        <p:spPr>
          <a:xfrm rot="-5400000">
            <a:off x="11955470" y="3954470"/>
            <a:ext cx="8464534" cy="4200525"/>
          </a:xfrm>
          <a:custGeom>
            <a:avLst/>
            <a:gdLst/>
            <a:ahLst/>
            <a:cxnLst/>
            <a:rect l="l" t="t" r="r" b="b"/>
            <a:pathLst>
              <a:path w="8464534" h="4200525" extrusionOk="0">
                <a:moveTo>
                  <a:pt x="8464535" y="4200525"/>
                </a:moveTo>
                <a:lnTo>
                  <a:pt x="0" y="4200525"/>
                </a:lnTo>
                <a:lnTo>
                  <a:pt x="0" y="0"/>
                </a:lnTo>
                <a:lnTo>
                  <a:pt x="8464535" y="0"/>
                </a:lnTo>
                <a:lnTo>
                  <a:pt x="8464535" y="4200525"/>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8" name="Google Shape;608;p20"/>
          <p:cNvSpPr/>
          <p:nvPr/>
        </p:nvSpPr>
        <p:spPr>
          <a:xfrm rot="5400000">
            <a:off x="-2125471" y="2129237"/>
            <a:ext cx="8453547" cy="4195073"/>
          </a:xfrm>
          <a:custGeom>
            <a:avLst/>
            <a:gdLst/>
            <a:ahLst/>
            <a:cxnLst/>
            <a:rect l="l" t="t" r="r" b="b"/>
            <a:pathLst>
              <a:path w="8453547" h="4195073" extrusionOk="0">
                <a:moveTo>
                  <a:pt x="0" y="0"/>
                </a:moveTo>
                <a:lnTo>
                  <a:pt x="8453547" y="0"/>
                </a:lnTo>
                <a:lnTo>
                  <a:pt x="8453547" y="4195073"/>
                </a:lnTo>
                <a:lnTo>
                  <a:pt x="0" y="4195073"/>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609" name="Google Shape;609;p20"/>
          <p:cNvGrpSpPr/>
          <p:nvPr/>
        </p:nvGrpSpPr>
        <p:grpSpPr>
          <a:xfrm rot="5400000">
            <a:off x="-230652" y="8646074"/>
            <a:ext cx="3750688" cy="3281852"/>
            <a:chOff x="0" y="0"/>
            <a:chExt cx="812800" cy="711200"/>
          </a:xfrm>
        </p:grpSpPr>
        <p:sp>
          <p:nvSpPr>
            <p:cNvPr id="610" name="Google Shape;610;p20"/>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1" name="Google Shape;611;p20"/>
            <p:cNvSpPr txBox="1"/>
            <p:nvPr/>
          </p:nvSpPr>
          <p:spPr>
            <a:xfrm>
              <a:off x="127000" y="254000"/>
              <a:ext cx="558800" cy="406400"/>
            </a:xfrm>
            <a:prstGeom prst="rect">
              <a:avLst/>
            </a:prstGeom>
            <a:noFill/>
            <a:ln>
              <a:noFill/>
            </a:ln>
          </p:spPr>
          <p:txBody>
            <a:bodyPr spcFirstLastPara="1" wrap="square" lIns="50800" tIns="50800" rIns="50800" bIns="50800" anchor="ctr" anchorCtr="0">
              <a:noAutofit/>
            </a:bodyPr>
            <a:lstStyle/>
            <a:p>
              <a:pPr marL="0" marR="0" lvl="0" indent="0" algn="ctr" rtl="0">
                <a:lnSpc>
                  <a:spcPct val="184388"/>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612" name="Google Shape;612;p20"/>
          <p:cNvGrpSpPr/>
          <p:nvPr/>
        </p:nvGrpSpPr>
        <p:grpSpPr>
          <a:xfrm rot="-5400000">
            <a:off x="14771730" y="-1640926"/>
            <a:ext cx="3750688" cy="3281852"/>
            <a:chOff x="0" y="0"/>
            <a:chExt cx="812800" cy="711200"/>
          </a:xfrm>
        </p:grpSpPr>
        <p:sp>
          <p:nvSpPr>
            <p:cNvPr id="613" name="Google Shape;613;p20"/>
            <p:cNvSpPr/>
            <p:nvPr/>
          </p:nvSpPr>
          <p:spPr>
            <a:xfrm>
              <a:off x="0" y="0"/>
              <a:ext cx="812800" cy="711200"/>
            </a:xfrm>
            <a:custGeom>
              <a:avLst/>
              <a:gdLst/>
              <a:ahLst/>
              <a:cxnLst/>
              <a:rect l="l" t="t" r="r" b="b"/>
              <a:pathLst>
                <a:path w="812800" h="711200" extrusionOk="0">
                  <a:moveTo>
                    <a:pt x="406400" y="0"/>
                  </a:moveTo>
                  <a:lnTo>
                    <a:pt x="812800" y="711200"/>
                  </a:lnTo>
                  <a:lnTo>
                    <a:pt x="0" y="711200"/>
                  </a:lnTo>
                  <a:lnTo>
                    <a:pt x="406400" y="0"/>
                  </a:ln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4" name="Google Shape;614;p20"/>
            <p:cNvSpPr txBox="1"/>
            <p:nvPr/>
          </p:nvSpPr>
          <p:spPr>
            <a:xfrm>
              <a:off x="127000" y="254000"/>
              <a:ext cx="558800" cy="406400"/>
            </a:xfrm>
            <a:prstGeom prst="rect">
              <a:avLst/>
            </a:prstGeom>
            <a:noFill/>
            <a:ln>
              <a:noFill/>
            </a:ln>
          </p:spPr>
          <p:txBody>
            <a:bodyPr spcFirstLastPara="1" wrap="square" lIns="50800" tIns="50800" rIns="50800" bIns="50800" anchor="ctr" anchorCtr="0">
              <a:noAutofit/>
            </a:bodyPr>
            <a:lstStyle/>
            <a:p>
              <a:pPr marL="0" marR="0" lvl="0" indent="0" algn="ctr" rtl="0">
                <a:lnSpc>
                  <a:spcPct val="184388"/>
                </a:lnSpc>
                <a:spcBef>
                  <a:spcPts val="0"/>
                </a:spcBef>
                <a:spcAft>
                  <a:spcPts val="0"/>
                </a:spcAft>
                <a:buNone/>
              </a:pPr>
              <a:endParaRPr sz="1800">
                <a:solidFill>
                  <a:schemeClr val="dk1"/>
                </a:solidFill>
                <a:latin typeface="Calibri"/>
                <a:ea typeface="Calibri"/>
                <a:cs typeface="Calibri"/>
                <a:sym typeface="Calibri"/>
              </a:endParaRPr>
            </a:p>
          </p:txBody>
        </p:sp>
      </p:grpSp>
      <p:pic>
        <p:nvPicPr>
          <p:cNvPr id="615" name="Google Shape;615;p20"/>
          <p:cNvPicPr preferRelativeResize="0"/>
          <p:nvPr/>
        </p:nvPicPr>
        <p:blipFill rotWithShape="1">
          <a:blip r:embed="rId5">
            <a:alphaModFix/>
          </a:blip>
          <a:srcRect/>
          <a:stretch/>
        </p:blipFill>
        <p:spPr>
          <a:xfrm>
            <a:off x="3766" y="0"/>
            <a:ext cx="18284234" cy="10276853"/>
          </a:xfrm>
          <a:prstGeom prst="rect">
            <a:avLst/>
          </a:prstGeom>
          <a:noFill/>
          <a:ln>
            <a:no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619"/>
        <p:cNvGrpSpPr/>
        <p:nvPr/>
      </p:nvGrpSpPr>
      <p:grpSpPr>
        <a:xfrm>
          <a:off x="0" y="0"/>
          <a:ext cx="0" cy="0"/>
          <a:chOff x="0" y="0"/>
          <a:chExt cx="0" cy="0"/>
        </a:xfrm>
      </p:grpSpPr>
      <p:sp>
        <p:nvSpPr>
          <p:cNvPr id="620" name="Google Shape;620;p21"/>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6071" b="-6072"/>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1" name="Google Shape;621;p21"/>
          <p:cNvSpPr/>
          <p:nvPr/>
        </p:nvSpPr>
        <p:spPr>
          <a:xfrm>
            <a:off x="3887877" y="3329960"/>
            <a:ext cx="10512245" cy="4499194"/>
          </a:xfrm>
          <a:custGeom>
            <a:avLst/>
            <a:gdLst/>
            <a:ahLst/>
            <a:cxnLst/>
            <a:rect l="l" t="t" r="r" b="b"/>
            <a:pathLst>
              <a:path w="3509252" h="1501944" extrusionOk="0">
                <a:moveTo>
                  <a:pt x="0" y="0"/>
                </a:moveTo>
                <a:lnTo>
                  <a:pt x="3509252" y="0"/>
                </a:lnTo>
                <a:lnTo>
                  <a:pt x="3509252" y="1501944"/>
                </a:lnTo>
                <a:lnTo>
                  <a:pt x="0" y="1501944"/>
                </a:lnTo>
                <a:close/>
              </a:path>
            </a:pathLst>
          </a:custGeom>
          <a:solidFill>
            <a:srgbClr val="B9BAB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2" name="Google Shape;622;p21"/>
          <p:cNvSpPr/>
          <p:nvPr/>
        </p:nvSpPr>
        <p:spPr>
          <a:xfrm>
            <a:off x="4123848" y="3582591"/>
            <a:ext cx="10040304" cy="3993931"/>
          </a:xfrm>
          <a:custGeom>
            <a:avLst/>
            <a:gdLst/>
            <a:ahLst/>
            <a:cxnLst/>
            <a:rect l="l" t="t" r="r" b="b"/>
            <a:pathLst>
              <a:path w="12152389" h="4834097" extrusionOk="0">
                <a:moveTo>
                  <a:pt x="12152389" y="279400"/>
                </a:moveTo>
                <a:lnTo>
                  <a:pt x="12152389" y="0"/>
                </a:lnTo>
                <a:lnTo>
                  <a:pt x="0" y="0"/>
                </a:lnTo>
                <a:lnTo>
                  <a:pt x="0" y="4834097"/>
                </a:lnTo>
                <a:lnTo>
                  <a:pt x="12152389" y="4834097"/>
                </a:lnTo>
                <a:lnTo>
                  <a:pt x="12152389" y="279400"/>
                </a:lnTo>
                <a:close/>
                <a:moveTo>
                  <a:pt x="12073649" y="279400"/>
                </a:moveTo>
                <a:lnTo>
                  <a:pt x="12073649" y="4755357"/>
                </a:lnTo>
                <a:lnTo>
                  <a:pt x="78740" y="4755357"/>
                </a:lnTo>
                <a:lnTo>
                  <a:pt x="78740" y="78740"/>
                </a:lnTo>
                <a:lnTo>
                  <a:pt x="12073649" y="78740"/>
                </a:lnTo>
                <a:lnTo>
                  <a:pt x="12073649" y="279400"/>
                </a:lnTo>
                <a:close/>
              </a:path>
            </a:pathLst>
          </a:custGeom>
          <a:solidFill>
            <a:srgbClr val="FDFDF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3" name="Google Shape;623;p21"/>
          <p:cNvSpPr txBox="1"/>
          <p:nvPr/>
        </p:nvSpPr>
        <p:spPr>
          <a:xfrm>
            <a:off x="4375960" y="4023520"/>
            <a:ext cx="9536080" cy="2981585"/>
          </a:xfrm>
          <a:prstGeom prst="rect">
            <a:avLst/>
          </a:prstGeom>
          <a:noFill/>
          <a:ln>
            <a:noFill/>
          </a:ln>
        </p:spPr>
        <p:txBody>
          <a:bodyPr spcFirstLastPara="1" wrap="square" lIns="0" tIns="0" rIns="0" bIns="0" anchor="t" anchorCtr="0">
            <a:spAutoFit/>
          </a:bodyPr>
          <a:lstStyle/>
          <a:p>
            <a:pPr marL="0" marR="0" lvl="0" indent="0" algn="ctr" rtl="0">
              <a:lnSpc>
                <a:spcPct val="123291"/>
              </a:lnSpc>
              <a:spcBef>
                <a:spcPts val="0"/>
              </a:spcBef>
              <a:spcAft>
                <a:spcPts val="0"/>
              </a:spcAft>
              <a:buNone/>
            </a:pPr>
            <a:r>
              <a:rPr lang="en-US" sz="4800" dirty="0" err="1">
                <a:solidFill>
                  <a:srgbClr val="051D40"/>
                </a:solidFill>
                <a:latin typeface="Times New Roman"/>
                <a:ea typeface="Times New Roman"/>
                <a:cs typeface="Times New Roman"/>
                <a:sym typeface="Times New Roman"/>
              </a:rPr>
              <a:t>Em</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hãy</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kể</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tên</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một</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số</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đảo</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quần</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đảo</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của</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nước</a:t>
            </a:r>
            <a:r>
              <a:rPr lang="en-US" sz="4800" dirty="0">
                <a:solidFill>
                  <a:srgbClr val="051D40"/>
                </a:solidFill>
                <a:latin typeface="Times New Roman"/>
                <a:ea typeface="Times New Roman"/>
                <a:cs typeface="Times New Roman"/>
                <a:sym typeface="Times New Roman"/>
              </a:rPr>
              <a:t> ta </a:t>
            </a:r>
            <a:r>
              <a:rPr lang="en-US" sz="4800" dirty="0" err="1">
                <a:solidFill>
                  <a:srgbClr val="051D40"/>
                </a:solidFill>
                <a:latin typeface="Times New Roman"/>
                <a:ea typeface="Times New Roman"/>
                <a:cs typeface="Times New Roman"/>
                <a:sym typeface="Times New Roman"/>
              </a:rPr>
              <a:t>hoặc</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giới</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thiệu</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những</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điều</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em</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biết</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về</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biển</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đảo</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bằng</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lời</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hoặc</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ảnh</a:t>
            </a:r>
            <a:r>
              <a:rPr lang="en-US" sz="4800" dirty="0">
                <a:solidFill>
                  <a:srgbClr val="051D40"/>
                </a:solidFill>
                <a:latin typeface="Times New Roman"/>
                <a:ea typeface="Times New Roman"/>
                <a:cs typeface="Times New Roman"/>
                <a:sym typeface="Times New Roman"/>
              </a:rPr>
              <a:t>, </a:t>
            </a:r>
            <a:endParaRPr dirty="0"/>
          </a:p>
          <a:p>
            <a:pPr marL="0" marR="0" lvl="0" indent="0" algn="ctr" rtl="0">
              <a:lnSpc>
                <a:spcPct val="123291"/>
              </a:lnSpc>
              <a:spcBef>
                <a:spcPts val="0"/>
              </a:spcBef>
              <a:spcAft>
                <a:spcPts val="0"/>
              </a:spcAft>
              <a:buNone/>
            </a:pPr>
            <a:r>
              <a:rPr lang="en-US" sz="4800" dirty="0" err="1">
                <a:solidFill>
                  <a:srgbClr val="051D40"/>
                </a:solidFill>
                <a:latin typeface="Times New Roman"/>
                <a:ea typeface="Times New Roman"/>
                <a:cs typeface="Times New Roman"/>
                <a:sym typeface="Times New Roman"/>
              </a:rPr>
              <a:t>sơ</a:t>
            </a:r>
            <a:r>
              <a:rPr lang="en-US" sz="4800" dirty="0">
                <a:solidFill>
                  <a:srgbClr val="051D40"/>
                </a:solidFill>
                <a:latin typeface="Times New Roman"/>
                <a:ea typeface="Times New Roman"/>
                <a:cs typeface="Times New Roman"/>
                <a:sym typeface="Times New Roman"/>
              </a:rPr>
              <a:t> </a:t>
            </a:r>
            <a:r>
              <a:rPr lang="en-US" sz="4800" dirty="0" err="1">
                <a:solidFill>
                  <a:srgbClr val="051D40"/>
                </a:solidFill>
                <a:latin typeface="Times New Roman"/>
                <a:ea typeface="Times New Roman"/>
                <a:cs typeface="Times New Roman"/>
                <a:sym typeface="Times New Roman"/>
              </a:rPr>
              <a:t>đồ</a:t>
            </a:r>
            <a:r>
              <a:rPr lang="en-US" sz="4800" dirty="0">
                <a:solidFill>
                  <a:srgbClr val="051D40"/>
                </a:solidFill>
                <a:latin typeface="Times New Roman"/>
                <a:ea typeface="Times New Roman"/>
                <a:cs typeface="Times New Roman"/>
                <a:sym typeface="Times New Roman"/>
              </a:rPr>
              <a:t>, …)</a:t>
            </a:r>
            <a:endParaRP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631"/>
        <p:cNvGrpSpPr/>
        <p:nvPr/>
      </p:nvGrpSpPr>
      <p:grpSpPr>
        <a:xfrm>
          <a:off x="0" y="0"/>
          <a:ext cx="0" cy="0"/>
          <a:chOff x="0" y="0"/>
          <a:chExt cx="0" cy="0"/>
        </a:xfrm>
      </p:grpSpPr>
      <p:grpSp>
        <p:nvGrpSpPr>
          <p:cNvPr id="632" name="Google Shape;632;p22"/>
          <p:cNvGrpSpPr/>
          <p:nvPr/>
        </p:nvGrpSpPr>
        <p:grpSpPr>
          <a:xfrm>
            <a:off x="-2001494" y="8323039"/>
            <a:ext cx="4723978" cy="4723978"/>
            <a:chOff x="0" y="0"/>
            <a:chExt cx="812800" cy="812800"/>
          </a:xfrm>
        </p:grpSpPr>
        <p:sp>
          <p:nvSpPr>
            <p:cNvPr id="633" name="Google Shape;633;p2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952500" cap="sq" cmpd="sng">
              <a:solidFill>
                <a:srgbClr val="08377C"/>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4" name="Google Shape;634;p22"/>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635" name="Google Shape;635;p22"/>
          <p:cNvGrpSpPr/>
          <p:nvPr/>
        </p:nvGrpSpPr>
        <p:grpSpPr>
          <a:xfrm>
            <a:off x="15700285" y="-1470934"/>
            <a:ext cx="3957167" cy="3957167"/>
            <a:chOff x="0" y="0"/>
            <a:chExt cx="812800" cy="812800"/>
          </a:xfrm>
        </p:grpSpPr>
        <p:sp>
          <p:nvSpPr>
            <p:cNvPr id="636" name="Google Shape;636;p2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37" name="Google Shape;637;p22"/>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71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638" name="Google Shape;638;p22"/>
          <p:cNvGrpSpPr/>
          <p:nvPr/>
        </p:nvGrpSpPr>
        <p:grpSpPr>
          <a:xfrm>
            <a:off x="3408560" y="8871939"/>
            <a:ext cx="772722" cy="772722"/>
            <a:chOff x="0" y="0"/>
            <a:chExt cx="812800" cy="812800"/>
          </a:xfrm>
        </p:grpSpPr>
        <p:sp>
          <p:nvSpPr>
            <p:cNvPr id="639" name="Google Shape;639;p2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0" name="Google Shape;640;p22"/>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71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641" name="Google Shape;641;p22"/>
          <p:cNvGrpSpPr/>
          <p:nvPr/>
        </p:nvGrpSpPr>
        <p:grpSpPr>
          <a:xfrm>
            <a:off x="-384892" y="-572198"/>
            <a:ext cx="1490773" cy="1490773"/>
            <a:chOff x="0" y="0"/>
            <a:chExt cx="812800" cy="812800"/>
          </a:xfrm>
        </p:grpSpPr>
        <p:sp>
          <p:nvSpPr>
            <p:cNvPr id="642" name="Google Shape;642;p22"/>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3" name="Google Shape;643;p22"/>
            <p:cNvSpPr txBox="1"/>
            <p:nvPr/>
          </p:nvSpPr>
          <p:spPr>
            <a:xfrm>
              <a:off x="76200" y="19050"/>
              <a:ext cx="66040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71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644" name="Google Shape;644;p22"/>
          <p:cNvSpPr/>
          <p:nvPr/>
        </p:nvSpPr>
        <p:spPr>
          <a:xfrm>
            <a:off x="0" y="0"/>
            <a:ext cx="7077456" cy="10287000"/>
          </a:xfrm>
          <a:custGeom>
            <a:avLst/>
            <a:gdLst/>
            <a:ahLst/>
            <a:cxnLst/>
            <a:rect l="l" t="t" r="r" b="b"/>
            <a:pathLst>
              <a:path w="7077456" h="10287000" extrusionOk="0">
                <a:moveTo>
                  <a:pt x="0" y="0"/>
                </a:moveTo>
                <a:lnTo>
                  <a:pt x="7077456" y="0"/>
                </a:lnTo>
                <a:lnTo>
                  <a:pt x="7077456" y="10287000"/>
                </a:lnTo>
                <a:lnTo>
                  <a:pt x="0" y="10287000"/>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5" name="Google Shape;645;p22"/>
          <p:cNvSpPr/>
          <p:nvPr/>
        </p:nvSpPr>
        <p:spPr>
          <a:xfrm>
            <a:off x="11381818" y="0"/>
            <a:ext cx="6906182" cy="4171151"/>
          </a:xfrm>
          <a:custGeom>
            <a:avLst/>
            <a:gdLst/>
            <a:ahLst/>
            <a:cxnLst/>
            <a:rect l="l" t="t" r="r" b="b"/>
            <a:pathLst>
              <a:path w="6906182" h="4171151" extrusionOk="0">
                <a:moveTo>
                  <a:pt x="0" y="0"/>
                </a:moveTo>
                <a:lnTo>
                  <a:pt x="6906182" y="0"/>
                </a:lnTo>
                <a:lnTo>
                  <a:pt x="6906182" y="4171151"/>
                </a:lnTo>
                <a:lnTo>
                  <a:pt x="0" y="4171151"/>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46" name="Google Shape;646;p22"/>
          <p:cNvSpPr/>
          <p:nvPr/>
        </p:nvSpPr>
        <p:spPr>
          <a:xfrm>
            <a:off x="11695143" y="5143500"/>
            <a:ext cx="6726170" cy="4213879"/>
          </a:xfrm>
          <a:custGeom>
            <a:avLst/>
            <a:gdLst/>
            <a:ahLst/>
            <a:cxnLst/>
            <a:rect l="l" t="t" r="r" b="b"/>
            <a:pathLst>
              <a:path w="6726170" h="4213879" extrusionOk="0">
                <a:moveTo>
                  <a:pt x="0" y="0"/>
                </a:moveTo>
                <a:lnTo>
                  <a:pt x="6726170" y="0"/>
                </a:lnTo>
                <a:lnTo>
                  <a:pt x="6726170" y="4213879"/>
                </a:lnTo>
                <a:lnTo>
                  <a:pt x="0" y="4213879"/>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647" name="Google Shape;647;p22"/>
          <p:cNvPicPr preferRelativeResize="0"/>
          <p:nvPr/>
        </p:nvPicPr>
        <p:blipFill rotWithShape="1">
          <a:blip r:embed="rId6">
            <a:alphaModFix/>
          </a:blip>
          <a:srcRect/>
          <a:stretch/>
        </p:blipFill>
        <p:spPr>
          <a:xfrm>
            <a:off x="5118596" y="4171151"/>
            <a:ext cx="1958860" cy="1185111"/>
          </a:xfrm>
          <a:prstGeom prst="rect">
            <a:avLst/>
          </a:prstGeom>
          <a:noFill/>
          <a:ln>
            <a:noFill/>
          </a:ln>
        </p:spPr>
      </p:pic>
      <p:sp>
        <p:nvSpPr>
          <p:cNvPr id="648" name="Google Shape;648;p22"/>
          <p:cNvSpPr txBox="1"/>
          <p:nvPr/>
        </p:nvSpPr>
        <p:spPr>
          <a:xfrm>
            <a:off x="13387139" y="4230630"/>
            <a:ext cx="2895540" cy="553485"/>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74" b="1">
                <a:solidFill>
                  <a:srgbClr val="051D40"/>
                </a:solidFill>
                <a:latin typeface="Times New Roman"/>
                <a:ea typeface="Times New Roman"/>
                <a:cs typeface="Times New Roman"/>
                <a:sym typeface="Times New Roman"/>
              </a:rPr>
              <a:t>đảo Hoàng Sa</a:t>
            </a:r>
            <a:endParaRPr/>
          </a:p>
        </p:txBody>
      </p:sp>
      <p:sp>
        <p:nvSpPr>
          <p:cNvPr id="649" name="Google Shape;649;p22"/>
          <p:cNvSpPr txBox="1"/>
          <p:nvPr/>
        </p:nvSpPr>
        <p:spPr>
          <a:xfrm>
            <a:off x="13991100" y="9414529"/>
            <a:ext cx="2970907" cy="553485"/>
          </a:xfrm>
          <a:prstGeom prst="rect">
            <a:avLst/>
          </a:prstGeom>
          <a:noFill/>
          <a:ln>
            <a:noFill/>
          </a:ln>
        </p:spPr>
        <p:txBody>
          <a:bodyPr spcFirstLastPara="1" wrap="square" lIns="0" tIns="0" rIns="0" bIns="0" anchor="t" anchorCtr="0">
            <a:spAutoFit/>
          </a:bodyPr>
          <a:lstStyle/>
          <a:p>
            <a:pPr marL="0" marR="0" lvl="0" indent="0" algn="ctr" rtl="0">
              <a:lnSpc>
                <a:spcPct val="140011"/>
              </a:lnSpc>
              <a:spcBef>
                <a:spcPts val="0"/>
              </a:spcBef>
              <a:spcAft>
                <a:spcPts val="0"/>
              </a:spcAft>
              <a:buNone/>
            </a:pPr>
            <a:r>
              <a:rPr lang="en-US" sz="3374" b="1">
                <a:solidFill>
                  <a:srgbClr val="051D40"/>
                </a:solidFill>
                <a:latin typeface="Times New Roman"/>
                <a:ea typeface="Times New Roman"/>
                <a:cs typeface="Times New Roman"/>
                <a:sym typeface="Times New Roman"/>
              </a:rPr>
              <a:t>đảo Trường Sa</a:t>
            </a:r>
            <a:endParaRPr/>
          </a:p>
        </p:txBody>
      </p:sp>
      <p:pic>
        <p:nvPicPr>
          <p:cNvPr id="650" name="Google Shape;650;p22"/>
          <p:cNvPicPr preferRelativeResize="0"/>
          <p:nvPr/>
        </p:nvPicPr>
        <p:blipFill rotWithShape="1">
          <a:blip r:embed="rId6">
            <a:alphaModFix/>
          </a:blip>
          <a:srcRect/>
          <a:stretch/>
        </p:blipFill>
        <p:spPr>
          <a:xfrm>
            <a:off x="5118596" y="9158704"/>
            <a:ext cx="1606470" cy="971914"/>
          </a:xfrm>
          <a:prstGeom prst="rect">
            <a:avLst/>
          </a:prstGeom>
          <a:noFill/>
          <a:ln>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654"/>
        <p:cNvGrpSpPr/>
        <p:nvPr/>
      </p:nvGrpSpPr>
      <p:grpSpPr>
        <a:xfrm>
          <a:off x="0" y="0"/>
          <a:ext cx="0" cy="0"/>
          <a:chOff x="0" y="0"/>
          <a:chExt cx="0" cy="0"/>
        </a:xfrm>
      </p:grpSpPr>
      <p:sp>
        <p:nvSpPr>
          <p:cNvPr id="655" name="Google Shape;655;p23"/>
          <p:cNvSpPr/>
          <p:nvPr/>
        </p:nvSpPr>
        <p:spPr>
          <a:xfrm>
            <a:off x="0" y="2960262"/>
            <a:ext cx="18288000" cy="7326738"/>
          </a:xfrm>
          <a:custGeom>
            <a:avLst/>
            <a:gdLst/>
            <a:ahLst/>
            <a:cxnLst/>
            <a:rect l="l" t="t" r="r" b="b"/>
            <a:pathLst>
              <a:path w="18288000" h="7326738" extrusionOk="0">
                <a:moveTo>
                  <a:pt x="0" y="0"/>
                </a:moveTo>
                <a:lnTo>
                  <a:pt x="18288000" y="0"/>
                </a:lnTo>
                <a:lnTo>
                  <a:pt x="18288000" y="7326738"/>
                </a:lnTo>
                <a:lnTo>
                  <a:pt x="0" y="732673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56" name="Google Shape;656;p23"/>
          <p:cNvSpPr txBox="1"/>
          <p:nvPr/>
        </p:nvSpPr>
        <p:spPr>
          <a:xfrm>
            <a:off x="0" y="1791835"/>
            <a:ext cx="16264431" cy="1070486"/>
          </a:xfrm>
          <a:prstGeom prst="rect">
            <a:avLst/>
          </a:prstGeom>
          <a:noFill/>
          <a:ln>
            <a:noFill/>
          </a:ln>
        </p:spPr>
        <p:txBody>
          <a:bodyPr spcFirstLastPara="1" wrap="square" lIns="0" tIns="0" rIns="0" bIns="0" anchor="t" anchorCtr="0">
            <a:spAutoFit/>
          </a:bodyPr>
          <a:lstStyle/>
          <a:p>
            <a:pPr marL="0" marR="0" lvl="0" indent="0" algn="ctr" rtl="0">
              <a:lnSpc>
                <a:spcPct val="140009"/>
              </a:lnSpc>
              <a:spcBef>
                <a:spcPts val="0"/>
              </a:spcBef>
              <a:spcAft>
                <a:spcPts val="0"/>
              </a:spcAft>
              <a:buNone/>
            </a:pPr>
            <a:r>
              <a:rPr lang="en-US" sz="6496">
                <a:solidFill>
                  <a:srgbClr val="051D40"/>
                </a:solidFill>
                <a:latin typeface="Times New Roman"/>
                <a:ea typeface="Times New Roman"/>
                <a:cs typeface="Times New Roman"/>
                <a:sym typeface="Times New Roman"/>
              </a:rPr>
              <a:t>         Đọc: Cảm xúc Trường Sa (S/44)</a:t>
            </a:r>
            <a:endParaRPr/>
          </a:p>
        </p:txBody>
      </p:sp>
      <p:sp>
        <p:nvSpPr>
          <p:cNvPr id="657" name="Google Shape;657;p23"/>
          <p:cNvSpPr txBox="1"/>
          <p:nvPr/>
        </p:nvSpPr>
        <p:spPr>
          <a:xfrm>
            <a:off x="6838069" y="353999"/>
            <a:ext cx="4230707" cy="1070486"/>
          </a:xfrm>
          <a:prstGeom prst="rect">
            <a:avLst/>
          </a:prstGeom>
          <a:noFill/>
          <a:ln>
            <a:noFill/>
          </a:ln>
        </p:spPr>
        <p:txBody>
          <a:bodyPr spcFirstLastPara="1" wrap="square" lIns="0" tIns="0" rIns="0" bIns="0" anchor="t" anchorCtr="0">
            <a:spAutoFit/>
          </a:bodyPr>
          <a:lstStyle/>
          <a:p>
            <a:pPr marL="0" marR="0" lvl="0" indent="0" algn="ctr" rtl="0">
              <a:lnSpc>
                <a:spcPct val="140009"/>
              </a:lnSpc>
              <a:spcBef>
                <a:spcPts val="0"/>
              </a:spcBef>
              <a:spcAft>
                <a:spcPts val="0"/>
              </a:spcAft>
              <a:buNone/>
            </a:pPr>
            <a:r>
              <a:rPr lang="en-US" sz="6496" b="1" u="sng">
                <a:solidFill>
                  <a:srgbClr val="051D40"/>
                </a:solidFill>
                <a:latin typeface="Times New Roman"/>
                <a:ea typeface="Times New Roman"/>
                <a:cs typeface="Times New Roman"/>
                <a:sym typeface="Times New Roman"/>
              </a:rPr>
              <a:t>Tiếng Việt:</a:t>
            </a:r>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661"/>
        <p:cNvGrpSpPr/>
        <p:nvPr/>
      </p:nvGrpSpPr>
      <p:grpSpPr>
        <a:xfrm>
          <a:off x="0" y="0"/>
          <a:ext cx="0" cy="0"/>
          <a:chOff x="0" y="0"/>
          <a:chExt cx="0" cy="0"/>
        </a:xfrm>
      </p:grpSpPr>
      <p:sp>
        <p:nvSpPr>
          <p:cNvPr id="662" name="Google Shape;662;p24"/>
          <p:cNvSpPr/>
          <p:nvPr/>
        </p:nvSpPr>
        <p:spPr>
          <a:xfrm>
            <a:off x="6926669" y="2960262"/>
            <a:ext cx="11361331" cy="7326738"/>
          </a:xfrm>
          <a:custGeom>
            <a:avLst/>
            <a:gdLst/>
            <a:ahLst/>
            <a:cxnLst/>
            <a:rect l="l" t="t" r="r" b="b"/>
            <a:pathLst>
              <a:path w="11361331" h="7326738" extrusionOk="0">
                <a:moveTo>
                  <a:pt x="0" y="0"/>
                </a:moveTo>
                <a:lnTo>
                  <a:pt x="11361331" y="0"/>
                </a:lnTo>
                <a:lnTo>
                  <a:pt x="11361331" y="7326738"/>
                </a:lnTo>
                <a:lnTo>
                  <a:pt x="0" y="7326738"/>
                </a:lnTo>
                <a:lnTo>
                  <a:pt x="0" y="0"/>
                </a:lnTo>
                <a:close/>
              </a:path>
            </a:pathLst>
          </a:custGeom>
          <a:blipFill rotWithShape="1">
            <a:blip r:embed="rId3">
              <a:alphaModFix/>
            </a:blip>
            <a:stretch>
              <a:fillRect l="-6096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63" name="Google Shape;663;p24"/>
          <p:cNvSpPr txBox="1"/>
          <p:nvPr/>
        </p:nvSpPr>
        <p:spPr>
          <a:xfrm>
            <a:off x="0" y="1791835"/>
            <a:ext cx="16264431" cy="1098699"/>
          </a:xfrm>
          <a:prstGeom prst="rect">
            <a:avLst/>
          </a:prstGeom>
          <a:noFill/>
          <a:ln>
            <a:noFill/>
          </a:ln>
        </p:spPr>
        <p:txBody>
          <a:bodyPr spcFirstLastPara="1" wrap="square" lIns="0" tIns="0" rIns="0" bIns="0" anchor="t" anchorCtr="0">
            <a:spAutoFit/>
          </a:bodyPr>
          <a:lstStyle/>
          <a:p>
            <a:pPr marL="0" marR="0" lvl="0" indent="0" algn="ctr" rtl="0">
              <a:lnSpc>
                <a:spcPct val="140009"/>
              </a:lnSpc>
              <a:spcBef>
                <a:spcPts val="0"/>
              </a:spcBef>
              <a:spcAft>
                <a:spcPts val="0"/>
              </a:spcAft>
              <a:buNone/>
            </a:pPr>
            <a:r>
              <a:rPr lang="en-US" sz="6496" b="1">
                <a:solidFill>
                  <a:srgbClr val="051D40"/>
                </a:solidFill>
                <a:latin typeface="Poppins"/>
                <a:ea typeface="Poppins"/>
                <a:cs typeface="Poppins"/>
                <a:sym typeface="Poppins"/>
              </a:rPr>
              <a:t>         </a:t>
            </a:r>
            <a:r>
              <a:rPr lang="en-US" sz="6496">
                <a:solidFill>
                  <a:srgbClr val="051D40"/>
                </a:solidFill>
                <a:latin typeface="Times New Roman"/>
                <a:ea typeface="Times New Roman"/>
                <a:cs typeface="Times New Roman"/>
                <a:sym typeface="Times New Roman"/>
              </a:rPr>
              <a:t>Đọc: Cảm xúc Trường Sa (S/44)</a:t>
            </a:r>
            <a:endParaRPr/>
          </a:p>
        </p:txBody>
      </p:sp>
      <p:sp>
        <p:nvSpPr>
          <p:cNvPr id="664" name="Google Shape;664;p24"/>
          <p:cNvSpPr txBox="1"/>
          <p:nvPr/>
        </p:nvSpPr>
        <p:spPr>
          <a:xfrm>
            <a:off x="6838069" y="353999"/>
            <a:ext cx="4230707" cy="1070486"/>
          </a:xfrm>
          <a:prstGeom prst="rect">
            <a:avLst/>
          </a:prstGeom>
          <a:noFill/>
          <a:ln>
            <a:noFill/>
          </a:ln>
        </p:spPr>
        <p:txBody>
          <a:bodyPr spcFirstLastPara="1" wrap="square" lIns="0" tIns="0" rIns="0" bIns="0" anchor="t" anchorCtr="0">
            <a:spAutoFit/>
          </a:bodyPr>
          <a:lstStyle/>
          <a:p>
            <a:pPr marL="0" marR="0" lvl="0" indent="0" algn="ctr" rtl="0">
              <a:lnSpc>
                <a:spcPct val="140009"/>
              </a:lnSpc>
              <a:spcBef>
                <a:spcPts val="0"/>
              </a:spcBef>
              <a:spcAft>
                <a:spcPts val="0"/>
              </a:spcAft>
              <a:buNone/>
            </a:pPr>
            <a:r>
              <a:rPr lang="en-US" sz="6496" b="1" u="sng">
                <a:solidFill>
                  <a:srgbClr val="051D40"/>
                </a:solidFill>
                <a:latin typeface="Times New Roman"/>
                <a:ea typeface="Times New Roman"/>
                <a:cs typeface="Times New Roman"/>
                <a:sym typeface="Times New Roman"/>
              </a:rPr>
              <a:t>Tiếng Việt:</a:t>
            </a:r>
            <a:endParaRPr/>
          </a:p>
        </p:txBody>
      </p:sp>
      <p:sp>
        <p:nvSpPr>
          <p:cNvPr id="665" name="Google Shape;665;p24"/>
          <p:cNvSpPr txBox="1"/>
          <p:nvPr/>
        </p:nvSpPr>
        <p:spPr>
          <a:xfrm>
            <a:off x="914400" y="4608257"/>
            <a:ext cx="4946095" cy="1070486"/>
          </a:xfrm>
          <a:prstGeom prst="rect">
            <a:avLst/>
          </a:prstGeom>
          <a:noFill/>
          <a:ln>
            <a:noFill/>
          </a:ln>
        </p:spPr>
        <p:txBody>
          <a:bodyPr spcFirstLastPara="1" wrap="square" lIns="0" tIns="0" rIns="0" bIns="0" anchor="t" anchorCtr="0">
            <a:spAutoFit/>
          </a:bodyPr>
          <a:lstStyle/>
          <a:p>
            <a:pPr marL="0" marR="0" lvl="0" indent="0" algn="ctr" rtl="0">
              <a:lnSpc>
                <a:spcPct val="140009"/>
              </a:lnSpc>
              <a:spcBef>
                <a:spcPts val="0"/>
              </a:spcBef>
              <a:spcAft>
                <a:spcPts val="0"/>
              </a:spcAft>
              <a:buNone/>
            </a:pPr>
            <a:r>
              <a:rPr lang="en-US" sz="6496" b="1" u="sng">
                <a:solidFill>
                  <a:srgbClr val="051D40"/>
                </a:solidFill>
                <a:latin typeface="Times New Roman"/>
                <a:ea typeface="Times New Roman"/>
                <a:cs typeface="Times New Roman"/>
                <a:sym typeface="Times New Roman"/>
              </a:rPr>
              <a:t>LUYỆN ĐỌC</a:t>
            </a:r>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669"/>
        <p:cNvGrpSpPr/>
        <p:nvPr/>
      </p:nvGrpSpPr>
      <p:grpSpPr>
        <a:xfrm>
          <a:off x="0" y="0"/>
          <a:ext cx="0" cy="0"/>
          <a:chOff x="0" y="0"/>
          <a:chExt cx="0" cy="0"/>
        </a:xfrm>
      </p:grpSpPr>
      <p:grpSp>
        <p:nvGrpSpPr>
          <p:cNvPr id="670" name="Google Shape;670;p25"/>
          <p:cNvGrpSpPr/>
          <p:nvPr/>
        </p:nvGrpSpPr>
        <p:grpSpPr>
          <a:xfrm rot="1774930">
            <a:off x="17259100" y="-1518166"/>
            <a:ext cx="3949924" cy="17388282"/>
            <a:chOff x="0" y="-57150"/>
            <a:chExt cx="1040309" cy="4579630"/>
          </a:xfrm>
        </p:grpSpPr>
        <p:sp>
          <p:nvSpPr>
            <p:cNvPr id="671" name="Google Shape;671;p25"/>
            <p:cNvSpPr/>
            <p:nvPr/>
          </p:nvSpPr>
          <p:spPr>
            <a:xfrm>
              <a:off x="0" y="0"/>
              <a:ext cx="1040309" cy="4522480"/>
            </a:xfrm>
            <a:custGeom>
              <a:avLst/>
              <a:gdLst/>
              <a:ahLst/>
              <a:cxnLst/>
              <a:rect l="l" t="t" r="r" b="b"/>
              <a:pathLst>
                <a:path w="1040309" h="4522480" extrusionOk="0">
                  <a:moveTo>
                    <a:pt x="0" y="0"/>
                  </a:moveTo>
                  <a:lnTo>
                    <a:pt x="1040309" y="0"/>
                  </a:lnTo>
                  <a:lnTo>
                    <a:pt x="1040309" y="4522480"/>
                  </a:lnTo>
                  <a:lnTo>
                    <a:pt x="0" y="4522480"/>
                  </a:lnTo>
                  <a:close/>
                </a:path>
              </a:pathLst>
            </a:custGeom>
            <a:solidFill>
              <a:srgbClr val="FDFDF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2" name="Google Shape;672;p25"/>
            <p:cNvSpPr txBox="1"/>
            <p:nvPr/>
          </p:nvSpPr>
          <p:spPr>
            <a:xfrm>
              <a:off x="0" y="-57150"/>
              <a:ext cx="1040309" cy="457963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673" name="Google Shape;673;p25"/>
          <p:cNvGrpSpPr/>
          <p:nvPr/>
        </p:nvGrpSpPr>
        <p:grpSpPr>
          <a:xfrm rot="1774930">
            <a:off x="17808694" y="-134003"/>
            <a:ext cx="3949924" cy="17388282"/>
            <a:chOff x="0" y="-57150"/>
            <a:chExt cx="1040309" cy="4579630"/>
          </a:xfrm>
        </p:grpSpPr>
        <p:sp>
          <p:nvSpPr>
            <p:cNvPr id="674" name="Google Shape;674;p25"/>
            <p:cNvSpPr/>
            <p:nvPr/>
          </p:nvSpPr>
          <p:spPr>
            <a:xfrm>
              <a:off x="0" y="0"/>
              <a:ext cx="1040309" cy="4522480"/>
            </a:xfrm>
            <a:custGeom>
              <a:avLst/>
              <a:gdLst/>
              <a:ahLst/>
              <a:cxnLst/>
              <a:rect l="l" t="t" r="r" b="b"/>
              <a:pathLst>
                <a:path w="1040309" h="4522480" extrusionOk="0">
                  <a:moveTo>
                    <a:pt x="0" y="0"/>
                  </a:moveTo>
                  <a:lnTo>
                    <a:pt x="1040309" y="0"/>
                  </a:lnTo>
                  <a:lnTo>
                    <a:pt x="1040309" y="4522480"/>
                  </a:lnTo>
                  <a:lnTo>
                    <a:pt x="0" y="4522480"/>
                  </a:lnTo>
                  <a:close/>
                </a:path>
              </a:pathLst>
            </a:custGeom>
            <a:solidFill>
              <a:srgbClr val="5B98B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5" name="Google Shape;675;p25"/>
            <p:cNvSpPr txBox="1"/>
            <p:nvPr/>
          </p:nvSpPr>
          <p:spPr>
            <a:xfrm>
              <a:off x="0" y="-57150"/>
              <a:ext cx="1040309" cy="457963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sp>
        <p:nvSpPr>
          <p:cNvPr id="676" name="Google Shape;676;p25"/>
          <p:cNvSpPr/>
          <p:nvPr/>
        </p:nvSpPr>
        <p:spPr>
          <a:xfrm>
            <a:off x="0" y="3591129"/>
            <a:ext cx="18288000" cy="6695871"/>
          </a:xfrm>
          <a:custGeom>
            <a:avLst/>
            <a:gdLst/>
            <a:ahLst/>
            <a:cxnLst/>
            <a:rect l="l" t="t" r="r" b="b"/>
            <a:pathLst>
              <a:path w="18288000" h="6695871" extrusionOk="0">
                <a:moveTo>
                  <a:pt x="0" y="0"/>
                </a:moveTo>
                <a:lnTo>
                  <a:pt x="18288000" y="0"/>
                </a:lnTo>
                <a:lnTo>
                  <a:pt x="18288000" y="6695871"/>
                </a:lnTo>
                <a:lnTo>
                  <a:pt x="0" y="6695871"/>
                </a:lnTo>
                <a:lnTo>
                  <a:pt x="0" y="0"/>
                </a:lnTo>
                <a:close/>
              </a:path>
            </a:pathLst>
          </a:custGeom>
          <a:blipFill rotWithShape="1">
            <a:blip r:embed="rId3">
              <a:alphaModFix/>
            </a:blip>
            <a:stretch>
              <a:fillRect l="-2810" r="-2810" b="-1557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7" name="Google Shape;677;p25"/>
          <p:cNvSpPr txBox="1"/>
          <p:nvPr/>
        </p:nvSpPr>
        <p:spPr>
          <a:xfrm>
            <a:off x="4682043" y="217621"/>
            <a:ext cx="6400442" cy="858377"/>
          </a:xfrm>
          <a:prstGeom prst="rect">
            <a:avLst/>
          </a:prstGeom>
          <a:noFill/>
          <a:ln>
            <a:noFill/>
          </a:ln>
        </p:spPr>
        <p:txBody>
          <a:bodyPr spcFirstLastPara="1" wrap="square" lIns="0" tIns="0" rIns="0" bIns="0" anchor="t" anchorCtr="0">
            <a:spAutoFit/>
          </a:bodyPr>
          <a:lstStyle/>
          <a:p>
            <a:pPr marL="0" marR="0" lvl="0" indent="0" algn="ctr" rtl="0">
              <a:lnSpc>
                <a:spcPct val="140007"/>
              </a:lnSpc>
              <a:spcBef>
                <a:spcPts val="0"/>
              </a:spcBef>
              <a:spcAft>
                <a:spcPts val="0"/>
              </a:spcAft>
              <a:buNone/>
            </a:pPr>
            <a:r>
              <a:rPr lang="en-US" sz="5199" b="1">
                <a:solidFill>
                  <a:srgbClr val="52473B"/>
                </a:solidFill>
                <a:latin typeface="Times New Roman"/>
                <a:ea typeface="Times New Roman"/>
                <a:cs typeface="Times New Roman"/>
                <a:sym typeface="Times New Roman"/>
              </a:rPr>
              <a:t>Cảm xúc Trường Sa</a:t>
            </a:r>
            <a:endParaRPr/>
          </a:p>
        </p:txBody>
      </p:sp>
      <p:sp>
        <p:nvSpPr>
          <p:cNvPr id="678" name="Google Shape;678;p25"/>
          <p:cNvSpPr txBox="1"/>
          <p:nvPr/>
        </p:nvSpPr>
        <p:spPr>
          <a:xfrm>
            <a:off x="457889" y="1349818"/>
            <a:ext cx="4324112" cy="4572635"/>
          </a:xfrm>
          <a:prstGeom prst="rect">
            <a:avLst/>
          </a:prstGeom>
          <a:noFill/>
          <a:ln>
            <a:noFill/>
          </a:ln>
        </p:spPr>
        <p:txBody>
          <a:bodyPr spcFirstLastPara="1" wrap="square" lIns="0" tIns="0" rIns="0" bIns="0" anchor="t" anchorCtr="0">
            <a:spAutoFit/>
          </a:bodyPr>
          <a:lstStyle/>
          <a:p>
            <a:pPr marL="0" marR="0" lvl="0" indent="0" algn="just" rtl="0">
              <a:lnSpc>
                <a:spcPct val="130000"/>
              </a:lnSpc>
              <a:spcBef>
                <a:spcPts val="0"/>
              </a:spcBef>
              <a:spcAft>
                <a:spcPts val="0"/>
              </a:spcAft>
              <a:buNone/>
            </a:pPr>
            <a:r>
              <a:rPr lang="en-US" sz="2600">
                <a:solidFill>
                  <a:srgbClr val="52473B"/>
                </a:solidFill>
                <a:latin typeface="Poppins"/>
                <a:ea typeface="Poppins"/>
                <a:cs typeface="Poppins"/>
                <a:sym typeface="Poppins"/>
              </a:rPr>
              <a:t> </a:t>
            </a:r>
            <a:r>
              <a:rPr lang="en-US" sz="2800">
                <a:solidFill>
                  <a:srgbClr val="52473B"/>
                </a:solidFill>
                <a:latin typeface="Times New Roman"/>
                <a:ea typeface="Times New Roman"/>
                <a:cs typeface="Times New Roman"/>
                <a:sym typeface="Times New Roman"/>
              </a:rPr>
              <a:t>Em đã nhớ Trường Sa</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Cả khi mình chưa đến </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Giữa sóng, cát không ngờ </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Gặp màu hoa muống biển.</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Những Đá Thị, Len Đao </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Song Tử Tây sóng vỗ </a:t>
            </a:r>
            <a:endParaRPr/>
          </a:p>
          <a:p>
            <a:pPr marL="0" marR="0" lvl="0" indent="0" algn="just" rtl="0">
              <a:lnSpc>
                <a:spcPct val="113750"/>
              </a:lnSpc>
              <a:spcBef>
                <a:spcPts val="0"/>
              </a:spcBef>
              <a:spcAft>
                <a:spcPts val="0"/>
              </a:spcAft>
              <a:buNone/>
            </a:pPr>
            <a:r>
              <a:rPr lang="en-US" sz="2800">
                <a:solidFill>
                  <a:srgbClr val="52473B"/>
                </a:solidFill>
                <a:latin typeface="Times New Roman"/>
                <a:ea typeface="Times New Roman"/>
                <a:cs typeface="Times New Roman"/>
                <a:sym typeface="Times New Roman"/>
              </a:rPr>
              <a:t> Những Sơn Ca, Sinh Tồn</a:t>
            </a:r>
            <a:r>
              <a:rPr lang="en-US" sz="3200">
                <a:solidFill>
                  <a:srgbClr val="52473B"/>
                </a:solidFill>
                <a:latin typeface="Times New Roman"/>
                <a:ea typeface="Times New Roman"/>
                <a:cs typeface="Times New Roman"/>
                <a:sym typeface="Times New Roman"/>
              </a:rPr>
              <a:t> </a:t>
            </a:r>
            <a:endParaRPr/>
          </a:p>
          <a:p>
            <a:pPr marL="0" marR="0" lvl="0" indent="0" algn="just" rtl="0">
              <a:lnSpc>
                <a:spcPct val="113750"/>
              </a:lnSpc>
              <a:spcBef>
                <a:spcPts val="0"/>
              </a:spcBef>
              <a:spcAft>
                <a:spcPts val="0"/>
              </a:spcAft>
              <a:buNone/>
            </a:pPr>
            <a:r>
              <a:rPr lang="en-US" sz="3200">
                <a:solidFill>
                  <a:srgbClr val="52473B"/>
                </a:solidFill>
                <a:latin typeface="Times New Roman"/>
                <a:ea typeface="Times New Roman"/>
                <a:cs typeface="Times New Roman"/>
                <a:sym typeface="Times New Roman"/>
              </a:rPr>
              <a:t> </a:t>
            </a:r>
            <a:r>
              <a:rPr lang="en-US" sz="2800">
                <a:solidFill>
                  <a:srgbClr val="52473B"/>
                </a:solidFill>
                <a:latin typeface="Times New Roman"/>
                <a:ea typeface="Times New Roman"/>
                <a:cs typeface="Times New Roman"/>
                <a:sym typeface="Times New Roman"/>
              </a:rPr>
              <a:t>Hoa bàng vuông đợi nở.</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a:t>
            </a:r>
            <a:endParaRPr/>
          </a:p>
        </p:txBody>
      </p:sp>
      <p:sp>
        <p:nvSpPr>
          <p:cNvPr id="679" name="Google Shape;679;p25"/>
          <p:cNvSpPr txBox="1"/>
          <p:nvPr/>
        </p:nvSpPr>
        <p:spPr>
          <a:xfrm>
            <a:off x="4879003" y="1335874"/>
            <a:ext cx="4264997" cy="4115435"/>
          </a:xfrm>
          <a:prstGeom prst="rect">
            <a:avLst/>
          </a:prstGeom>
          <a:noFill/>
          <a:ln>
            <a:noFill/>
          </a:ln>
        </p:spPr>
        <p:txBody>
          <a:bodyPr spcFirstLastPara="1" wrap="square" lIns="0" tIns="0" rIns="0" bIns="0" anchor="t" anchorCtr="0">
            <a:spAutoFit/>
          </a:bodyPr>
          <a:lstStyle/>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Những nhà giàn giữ đảo </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Neo cả nhịp tim người</a:t>
            </a:r>
            <a:endParaRPr sz="2800">
              <a:solidFill>
                <a:srgbClr val="52473B"/>
              </a:solidFill>
              <a:latin typeface="Times New Roman"/>
              <a:ea typeface="Times New Roman"/>
              <a:cs typeface="Times New Roman"/>
              <a:sym typeface="Times New Roman"/>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Muốn gửi vào muôn gió</a:t>
            </a:r>
            <a:endParaRPr sz="2800">
              <a:solidFill>
                <a:srgbClr val="52473B"/>
              </a:solidFill>
              <a:latin typeface="Times New Roman"/>
              <a:ea typeface="Times New Roman"/>
              <a:cs typeface="Times New Roman"/>
              <a:sym typeface="Times New Roman"/>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Xin từng ngày sóng nguôi.</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Bão giăng giăng mặt biển </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Đảo oằn mình khát mưa </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Đoá san hô kiêu hãnh </a:t>
            </a:r>
            <a:endParaRPr/>
          </a:p>
          <a:p>
            <a:pPr marL="0" marR="0" lvl="0" indent="0" algn="just"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Vẫn nở hoa bốn mùa.</a:t>
            </a:r>
            <a:endParaRPr sz="2600">
              <a:solidFill>
                <a:srgbClr val="52473B"/>
              </a:solidFill>
              <a:latin typeface="Times New Roman"/>
              <a:ea typeface="Times New Roman"/>
              <a:cs typeface="Times New Roman"/>
              <a:sym typeface="Times New Roman"/>
            </a:endParaRPr>
          </a:p>
        </p:txBody>
      </p:sp>
      <p:sp>
        <p:nvSpPr>
          <p:cNvPr id="680" name="Google Shape;680;p25"/>
          <p:cNvSpPr txBox="1"/>
          <p:nvPr/>
        </p:nvSpPr>
        <p:spPr>
          <a:xfrm>
            <a:off x="10484630" y="1304810"/>
            <a:ext cx="4155877" cy="4572635"/>
          </a:xfrm>
          <a:prstGeom prst="rect">
            <a:avLst/>
          </a:prstGeom>
          <a:noFill/>
          <a:ln>
            <a:noFill/>
          </a:ln>
        </p:spPr>
        <p:txBody>
          <a:bodyPr spcFirstLastPara="1" wrap="square" lIns="0" tIns="0" rIns="0" bIns="0" anchor="t" anchorCtr="0">
            <a:spAutoFit/>
          </a:bodyPr>
          <a:lstStyle/>
          <a:p>
            <a:pPr marL="0" marR="0" lvl="0" indent="0" algn="l" rtl="0">
              <a:lnSpc>
                <a:spcPct val="130000"/>
              </a:lnSpc>
              <a:spcBef>
                <a:spcPts val="0"/>
              </a:spcBef>
              <a:spcAft>
                <a:spcPts val="0"/>
              </a:spcAft>
              <a:buNone/>
            </a:pPr>
            <a:r>
              <a:rPr lang="en-US" sz="2600">
                <a:solidFill>
                  <a:srgbClr val="52473B"/>
                </a:solidFill>
                <a:latin typeface="Poppins"/>
                <a:ea typeface="Poppins"/>
                <a:cs typeface="Poppins"/>
                <a:sym typeface="Poppins"/>
              </a:rPr>
              <a:t> </a:t>
            </a:r>
            <a:r>
              <a:rPr lang="en-US" sz="2800">
                <a:solidFill>
                  <a:srgbClr val="52473B"/>
                </a:solidFill>
                <a:latin typeface="Times New Roman"/>
                <a:ea typeface="Times New Roman"/>
                <a:cs typeface="Times New Roman"/>
                <a:sym typeface="Times New Roman"/>
              </a:rPr>
              <a:t>Nụ cười người lính đảo </a:t>
            </a:r>
            <a:endParaRPr/>
          </a:p>
          <a:p>
            <a:pPr marL="0" marR="0" lvl="0" indent="0" algn="l"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Trong gian khó vẫn ngời </a:t>
            </a:r>
            <a:endParaRPr/>
          </a:p>
          <a:p>
            <a:pPr marL="0" marR="0" lvl="0" indent="0" algn="l"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Ánh mắt bao trìu mến </a:t>
            </a:r>
            <a:endParaRPr/>
          </a:p>
          <a:p>
            <a:pPr marL="0" marR="0" lvl="0" indent="0" algn="l"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Ngầm hải âu giữa trời.</a:t>
            </a:r>
            <a:endParaRPr/>
          </a:p>
          <a:p>
            <a:pPr marL="0" marR="0" lvl="0" indent="0" algn="l"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a:t>
            </a:r>
            <a:endParaRPr/>
          </a:p>
          <a:p>
            <a:pPr marL="0" marR="0" lvl="0" indent="0" algn="l"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Mỗi hạt cát Trường Sa </a:t>
            </a:r>
            <a:endParaRPr/>
          </a:p>
          <a:p>
            <a:pPr marL="0" marR="0" lvl="0" indent="0" algn="l"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Đã trở thành máu thịt </a:t>
            </a:r>
            <a:endParaRPr/>
          </a:p>
          <a:p>
            <a:pPr marL="0" marR="0" lvl="0" indent="0" algn="l"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Những tên đảo, tên người </a:t>
            </a:r>
            <a:endParaRPr/>
          </a:p>
          <a:p>
            <a:pPr marL="0" marR="0" lvl="0" indent="0" algn="l" rtl="0">
              <a:lnSpc>
                <a:spcPct val="130000"/>
              </a:lnSpc>
              <a:spcBef>
                <a:spcPts val="0"/>
              </a:spcBef>
              <a:spcAft>
                <a:spcPts val="0"/>
              </a:spcAft>
              <a:buNone/>
            </a:pPr>
            <a:r>
              <a:rPr lang="en-US" sz="2800">
                <a:solidFill>
                  <a:srgbClr val="52473B"/>
                </a:solidFill>
                <a:latin typeface="Times New Roman"/>
                <a:ea typeface="Times New Roman"/>
                <a:cs typeface="Times New Roman"/>
                <a:sym typeface="Times New Roman"/>
              </a:rPr>
              <a:t> Viết hoa thành Tổ quốc.</a:t>
            </a:r>
            <a:endParaRPr/>
          </a:p>
          <a:p>
            <a:pPr marL="0" marR="0" lvl="0" indent="0" algn="l" rtl="0">
              <a:lnSpc>
                <a:spcPct val="140000"/>
              </a:lnSpc>
              <a:spcBef>
                <a:spcPts val="0"/>
              </a:spcBef>
              <a:spcAft>
                <a:spcPts val="0"/>
              </a:spcAft>
              <a:buNone/>
            </a:pPr>
            <a:r>
              <a:rPr lang="en-US" sz="2600">
                <a:solidFill>
                  <a:srgbClr val="52473B"/>
                </a:solidFill>
                <a:latin typeface="Poppins"/>
                <a:ea typeface="Poppins"/>
                <a:cs typeface="Poppins"/>
                <a:sym typeface="Poppins"/>
              </a:rPr>
              <a:t> </a:t>
            </a:r>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84"/>
        <p:cNvGrpSpPr/>
        <p:nvPr/>
      </p:nvGrpSpPr>
      <p:grpSpPr>
        <a:xfrm>
          <a:off x="0" y="0"/>
          <a:ext cx="0" cy="0"/>
          <a:chOff x="0" y="0"/>
          <a:chExt cx="0" cy="0"/>
        </a:xfrm>
      </p:grpSpPr>
      <p:pic>
        <p:nvPicPr>
          <p:cNvPr id="685" name="Google Shape;685;p26"/>
          <p:cNvPicPr preferRelativeResize="0"/>
          <p:nvPr/>
        </p:nvPicPr>
        <p:blipFill rotWithShape="1">
          <a:blip r:embed="rId3">
            <a:alphaModFix/>
          </a:blip>
          <a:srcRect/>
          <a:stretch/>
        </p:blipFill>
        <p:spPr>
          <a:xfrm>
            <a:off x="0" y="0"/>
            <a:ext cx="18288000" cy="10287000"/>
          </a:xfrm>
          <a:prstGeom prst="rect">
            <a:avLst/>
          </a:prstGeom>
          <a:noFill/>
          <a:ln>
            <a:noFill/>
          </a:ln>
        </p:spPr>
      </p:pic>
      <p:sp>
        <p:nvSpPr>
          <p:cNvPr id="686" name="Google Shape;686;p26"/>
          <p:cNvSpPr/>
          <p:nvPr/>
        </p:nvSpPr>
        <p:spPr>
          <a:xfrm>
            <a:off x="529746" y="402087"/>
            <a:ext cx="17228508" cy="9482826"/>
          </a:xfrm>
          <a:prstGeom prst="round2DiagRect">
            <a:avLst>
              <a:gd name="adj1" fmla="val 7986"/>
              <a:gd name="adj2" fmla="val 7698"/>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rgbClr val="FFFFFF"/>
              </a:solidFill>
              <a:latin typeface="Calibri"/>
              <a:ea typeface="Calibri"/>
              <a:cs typeface="Calibri"/>
              <a:sym typeface="Calibri"/>
            </a:endParaRPr>
          </a:p>
        </p:txBody>
      </p:sp>
      <p:pic>
        <p:nvPicPr>
          <p:cNvPr id="687" name="Google Shape;687;p26"/>
          <p:cNvPicPr preferRelativeResize="0"/>
          <p:nvPr/>
        </p:nvPicPr>
        <p:blipFill rotWithShape="1">
          <a:blip r:embed="rId4">
            <a:alphaModFix/>
          </a:blip>
          <a:srcRect/>
          <a:stretch/>
        </p:blipFill>
        <p:spPr>
          <a:xfrm>
            <a:off x="5334008" y="801705"/>
            <a:ext cx="8202008" cy="2538948"/>
          </a:xfrm>
          <a:prstGeom prst="rect">
            <a:avLst/>
          </a:prstGeom>
          <a:noFill/>
          <a:ln>
            <a:noFill/>
          </a:ln>
        </p:spPr>
      </p:pic>
      <p:sp>
        <p:nvSpPr>
          <p:cNvPr id="688" name="Google Shape;688;p26"/>
          <p:cNvSpPr/>
          <p:nvPr/>
        </p:nvSpPr>
        <p:spPr>
          <a:xfrm>
            <a:off x="6277199" y="1130900"/>
            <a:ext cx="6192080" cy="1661993"/>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9900" b="1">
                <a:solidFill>
                  <a:srgbClr val="002060"/>
                </a:solidFill>
                <a:latin typeface="Calibri"/>
                <a:ea typeface="Calibri"/>
                <a:cs typeface="Calibri"/>
                <a:sym typeface="Calibri"/>
              </a:rPr>
              <a:t>ĐỌC ĐÚNG</a:t>
            </a:r>
            <a:endParaRPr sz="10800" b="1">
              <a:solidFill>
                <a:srgbClr val="002060"/>
              </a:solidFill>
              <a:latin typeface="Calibri"/>
              <a:ea typeface="Calibri"/>
              <a:cs typeface="Calibri"/>
              <a:sym typeface="Calibri"/>
            </a:endParaRPr>
          </a:p>
        </p:txBody>
      </p:sp>
      <p:sp>
        <p:nvSpPr>
          <p:cNvPr id="689" name="Google Shape;689;p26"/>
          <p:cNvSpPr/>
          <p:nvPr/>
        </p:nvSpPr>
        <p:spPr>
          <a:xfrm>
            <a:off x="4645103" y="4194084"/>
            <a:ext cx="9747540" cy="1800493"/>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10800" b="1">
                <a:solidFill>
                  <a:srgbClr val="002060"/>
                </a:solidFill>
                <a:latin typeface="Times New Roman"/>
                <a:ea typeface="Times New Roman"/>
                <a:cs typeface="Times New Roman"/>
                <a:sym typeface="Times New Roman"/>
              </a:rPr>
              <a:t>hoa m</a:t>
            </a:r>
            <a:r>
              <a:rPr lang="en-US" sz="10800" b="1">
                <a:solidFill>
                  <a:srgbClr val="FF0000"/>
                </a:solidFill>
                <a:latin typeface="Times New Roman"/>
                <a:ea typeface="Times New Roman"/>
                <a:cs typeface="Times New Roman"/>
                <a:sym typeface="Times New Roman"/>
              </a:rPr>
              <a:t>uống</a:t>
            </a:r>
            <a:r>
              <a:rPr lang="en-US" sz="10800" b="1">
                <a:solidFill>
                  <a:srgbClr val="002060"/>
                </a:solidFill>
                <a:latin typeface="Times New Roman"/>
                <a:ea typeface="Times New Roman"/>
                <a:cs typeface="Times New Roman"/>
                <a:sym typeface="Times New Roman"/>
              </a:rPr>
              <a:t> biển</a:t>
            </a:r>
            <a:endParaRPr sz="12000" b="1">
              <a:solidFill>
                <a:srgbClr val="002060"/>
              </a:solidFill>
              <a:latin typeface="Times New Roman"/>
              <a:ea typeface="Times New Roman"/>
              <a:cs typeface="Times New Roman"/>
              <a:sym typeface="Times New Roman"/>
            </a:endParaRPr>
          </a:p>
        </p:txBody>
      </p:sp>
      <p:sp>
        <p:nvSpPr>
          <p:cNvPr id="690" name="Google Shape;690;p26"/>
          <p:cNvSpPr/>
          <p:nvPr/>
        </p:nvSpPr>
        <p:spPr>
          <a:xfrm>
            <a:off x="921191" y="7039499"/>
            <a:ext cx="6629700" cy="1800493"/>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10800" b="1">
                <a:solidFill>
                  <a:srgbClr val="002060"/>
                </a:solidFill>
                <a:latin typeface="Times New Roman"/>
                <a:ea typeface="Times New Roman"/>
                <a:cs typeface="Times New Roman"/>
                <a:sym typeface="Times New Roman"/>
              </a:rPr>
              <a:t>sóng ng</a:t>
            </a:r>
            <a:r>
              <a:rPr lang="en-US" sz="10800" b="1">
                <a:solidFill>
                  <a:srgbClr val="FF0000"/>
                </a:solidFill>
                <a:latin typeface="Times New Roman"/>
                <a:ea typeface="Times New Roman"/>
                <a:cs typeface="Times New Roman"/>
                <a:sym typeface="Times New Roman"/>
              </a:rPr>
              <a:t>uôi</a:t>
            </a:r>
            <a:endParaRPr sz="12000" b="1">
              <a:solidFill>
                <a:srgbClr val="FF0000"/>
              </a:solidFill>
              <a:latin typeface="Times New Roman"/>
              <a:ea typeface="Times New Roman"/>
              <a:cs typeface="Times New Roman"/>
              <a:sym typeface="Times New Roman"/>
            </a:endParaRPr>
          </a:p>
        </p:txBody>
      </p:sp>
      <p:sp>
        <p:nvSpPr>
          <p:cNvPr id="691" name="Google Shape;691;p26"/>
          <p:cNvSpPr/>
          <p:nvPr/>
        </p:nvSpPr>
        <p:spPr>
          <a:xfrm>
            <a:off x="10554370" y="6968961"/>
            <a:ext cx="5860258" cy="1800493"/>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10800" b="1">
                <a:solidFill>
                  <a:srgbClr val="FF0000"/>
                </a:solidFill>
                <a:latin typeface="Times New Roman"/>
                <a:ea typeface="Times New Roman"/>
                <a:cs typeface="Times New Roman"/>
                <a:sym typeface="Times New Roman"/>
              </a:rPr>
              <a:t>oằn</a:t>
            </a:r>
            <a:r>
              <a:rPr lang="en-US" sz="10800" b="1">
                <a:solidFill>
                  <a:srgbClr val="002060"/>
                </a:solidFill>
                <a:latin typeface="Times New Roman"/>
                <a:ea typeface="Times New Roman"/>
                <a:cs typeface="Times New Roman"/>
                <a:sym typeface="Times New Roman"/>
              </a:rPr>
              <a:t> mình</a:t>
            </a:r>
            <a:endParaRPr sz="12000" b="1">
              <a:solidFill>
                <a:srgbClr val="002060"/>
              </a:solidFill>
              <a:latin typeface="Times New Roman"/>
              <a:ea typeface="Times New Roman"/>
              <a:cs typeface="Times New Roman"/>
              <a:sym typeface="Times New Roman"/>
            </a:endParaRPr>
          </a:p>
        </p:txBody>
      </p:sp>
      <p:pic>
        <p:nvPicPr>
          <p:cNvPr id="692" name="Google Shape;692;p26" descr="1001 câu hỏi hình ảnh thảo luận cặp đôi để tăng sự thấu hiểu"/>
          <p:cNvPicPr preferRelativeResize="0"/>
          <p:nvPr/>
        </p:nvPicPr>
        <p:blipFill rotWithShape="1">
          <a:blip r:embed="rId5">
            <a:alphaModFix/>
          </a:blip>
          <a:srcRect/>
          <a:stretch/>
        </p:blipFill>
        <p:spPr>
          <a:xfrm>
            <a:off x="636257" y="1175746"/>
            <a:ext cx="4281411" cy="224468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89"/>
                                        </p:tgtEl>
                                        <p:attrNameLst>
                                          <p:attrName>style.visibility</p:attrName>
                                        </p:attrNameLst>
                                      </p:cBhvr>
                                      <p:to>
                                        <p:strVal val="visible"/>
                                      </p:to>
                                    </p:set>
                                    <p:animEffect transition="in" filter="fade">
                                      <p:cBhvr>
                                        <p:cTn id="7" dur="500"/>
                                        <p:tgtEl>
                                          <p:spTgt spid="689"/>
                                        </p:tgtEl>
                                      </p:cBhvr>
                                    </p:animEffect>
                                  </p:childTnLst>
                                </p:cTn>
                              </p:par>
                              <p:par>
                                <p:cTn id="8" presetID="10" presetClass="entr" presetSubtype="0" fill="hold" nodeType="withEffect">
                                  <p:stCondLst>
                                    <p:cond delay="0"/>
                                  </p:stCondLst>
                                  <p:childTnLst>
                                    <p:set>
                                      <p:cBhvr>
                                        <p:cTn id="9" dur="1" fill="hold">
                                          <p:stCondLst>
                                            <p:cond delay="0"/>
                                          </p:stCondLst>
                                        </p:cTn>
                                        <p:tgtEl>
                                          <p:spTgt spid="690"/>
                                        </p:tgtEl>
                                        <p:attrNameLst>
                                          <p:attrName>style.visibility</p:attrName>
                                        </p:attrNameLst>
                                      </p:cBhvr>
                                      <p:to>
                                        <p:strVal val="visible"/>
                                      </p:to>
                                    </p:set>
                                    <p:animEffect transition="in" filter="fade">
                                      <p:cBhvr>
                                        <p:cTn id="10" dur="500"/>
                                        <p:tgtEl>
                                          <p:spTgt spid="690"/>
                                        </p:tgtEl>
                                      </p:cBhvr>
                                    </p:animEffect>
                                  </p:childTnLst>
                                </p:cTn>
                              </p:par>
                              <p:par>
                                <p:cTn id="11" presetID="10" presetClass="entr" presetSubtype="0" fill="hold" nodeType="withEffect">
                                  <p:stCondLst>
                                    <p:cond delay="0"/>
                                  </p:stCondLst>
                                  <p:childTnLst>
                                    <p:set>
                                      <p:cBhvr>
                                        <p:cTn id="12" dur="1" fill="hold">
                                          <p:stCondLst>
                                            <p:cond delay="0"/>
                                          </p:stCondLst>
                                        </p:cTn>
                                        <p:tgtEl>
                                          <p:spTgt spid="691"/>
                                        </p:tgtEl>
                                        <p:attrNameLst>
                                          <p:attrName>style.visibility</p:attrName>
                                        </p:attrNameLst>
                                      </p:cBhvr>
                                      <p:to>
                                        <p:strVal val="visible"/>
                                      </p:to>
                                    </p:set>
                                    <p:animEffect transition="in" filter="fade">
                                      <p:cBhvr>
                                        <p:cTn id="13" dur="500"/>
                                        <p:tgtEl>
                                          <p:spTgt spid="6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15"/>
          <p:cNvSpPr/>
          <p:nvPr/>
        </p:nvSpPr>
        <p:spPr>
          <a:xfrm>
            <a:off x="0" y="0"/>
            <a:ext cx="18288000" cy="10287000"/>
          </a:xfrm>
          <a:custGeom>
            <a:avLst/>
            <a:gdLst/>
            <a:ahLst/>
            <a:cxnLst/>
            <a:rect l="l" t="t" r="r" b="b"/>
            <a:pathLst>
              <a:path w="18288000" h="10287000" extrusionOk="0">
                <a:moveTo>
                  <a:pt x="0" y="0"/>
                </a:moveTo>
                <a:lnTo>
                  <a:pt x="18288000" y="0"/>
                </a:lnTo>
                <a:lnTo>
                  <a:pt x="18288000" y="10287000"/>
                </a:lnTo>
                <a:lnTo>
                  <a:pt x="0" y="10287000"/>
                </a:lnTo>
                <a:lnTo>
                  <a:pt x="0" y="0"/>
                </a:lnTo>
                <a:close/>
              </a:path>
            </a:pathLst>
          </a:custGeom>
          <a:blipFill rotWithShape="1">
            <a:blip r:embed="rId3">
              <a:alphaModFix/>
            </a:blip>
            <a:stretch>
              <a:fillRect t="-16664" b="-1666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31" name="Google Shape;531;p15"/>
          <p:cNvGrpSpPr/>
          <p:nvPr/>
        </p:nvGrpSpPr>
        <p:grpSpPr>
          <a:xfrm>
            <a:off x="-433856" y="-1157162"/>
            <a:ext cx="8746495" cy="12384334"/>
            <a:chOff x="0" y="-57150"/>
            <a:chExt cx="2303604" cy="3261718"/>
          </a:xfrm>
        </p:grpSpPr>
        <p:sp>
          <p:nvSpPr>
            <p:cNvPr id="532" name="Google Shape;532;p15"/>
            <p:cNvSpPr/>
            <p:nvPr/>
          </p:nvSpPr>
          <p:spPr>
            <a:xfrm>
              <a:off x="0" y="0"/>
              <a:ext cx="2303604" cy="3204568"/>
            </a:xfrm>
            <a:custGeom>
              <a:avLst/>
              <a:gdLst/>
              <a:ahLst/>
              <a:cxnLst/>
              <a:rect l="l" t="t" r="r" b="b"/>
              <a:pathLst>
                <a:path w="2303604" h="3204568" extrusionOk="0">
                  <a:moveTo>
                    <a:pt x="0" y="0"/>
                  </a:moveTo>
                  <a:lnTo>
                    <a:pt x="2303604" y="0"/>
                  </a:lnTo>
                  <a:lnTo>
                    <a:pt x="2303604" y="3204568"/>
                  </a:lnTo>
                  <a:lnTo>
                    <a:pt x="0" y="3204568"/>
                  </a:ln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3" name="Google Shape;533;p15"/>
            <p:cNvSpPr txBox="1"/>
            <p:nvPr/>
          </p:nvSpPr>
          <p:spPr>
            <a:xfrm>
              <a:off x="0" y="-57150"/>
              <a:ext cx="2303604" cy="3261718"/>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sp>
        <p:nvSpPr>
          <p:cNvPr id="534" name="Google Shape;534;p15"/>
          <p:cNvSpPr/>
          <p:nvPr/>
        </p:nvSpPr>
        <p:spPr>
          <a:xfrm rot="5400000">
            <a:off x="3675574" y="3600450"/>
            <a:ext cx="10287000" cy="3086100"/>
          </a:xfrm>
          <a:custGeom>
            <a:avLst/>
            <a:gdLst/>
            <a:ahLst/>
            <a:cxnLst/>
            <a:rect l="l" t="t" r="r" b="b"/>
            <a:pathLst>
              <a:path w="10287000" h="3086100" extrusionOk="0">
                <a:moveTo>
                  <a:pt x="0" y="0"/>
                </a:moveTo>
                <a:lnTo>
                  <a:pt x="10287000" y="0"/>
                </a:lnTo>
                <a:lnTo>
                  <a:pt x="10287000" y="3086100"/>
                </a:lnTo>
                <a:lnTo>
                  <a:pt x="0" y="3086100"/>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5" name="Google Shape;535;p15"/>
          <p:cNvSpPr txBox="1"/>
          <p:nvPr/>
        </p:nvSpPr>
        <p:spPr>
          <a:xfrm>
            <a:off x="473917" y="712236"/>
            <a:ext cx="6930950" cy="885706"/>
          </a:xfrm>
          <a:prstGeom prst="rect">
            <a:avLst/>
          </a:prstGeom>
          <a:noFill/>
          <a:ln>
            <a:noFill/>
          </a:ln>
        </p:spPr>
        <p:txBody>
          <a:bodyPr spcFirstLastPara="1" wrap="square" lIns="0" tIns="0" rIns="0" bIns="0" anchor="t" anchorCtr="0">
            <a:spAutoFit/>
          </a:bodyPr>
          <a:lstStyle/>
          <a:p>
            <a:pPr marL="0" marR="0" lvl="0" indent="0" algn="l" rtl="0">
              <a:lnSpc>
                <a:spcPct val="120006"/>
              </a:lnSpc>
              <a:spcBef>
                <a:spcPts val="0"/>
              </a:spcBef>
              <a:spcAft>
                <a:spcPts val="0"/>
              </a:spcAft>
              <a:buNone/>
            </a:pPr>
            <a:r>
              <a:rPr lang="en-US" sz="5793" b="1">
                <a:solidFill>
                  <a:srgbClr val="FDFDFD"/>
                </a:solidFill>
                <a:latin typeface="Open Sans ExtraBold"/>
                <a:ea typeface="Open Sans ExtraBold"/>
                <a:cs typeface="Open Sans ExtraBold"/>
                <a:sym typeface="Open Sans ExtraBold"/>
              </a:rPr>
              <a:t>Thông tư 01/2017</a:t>
            </a:r>
            <a:endParaRPr/>
          </a:p>
        </p:txBody>
      </p:sp>
      <p:sp>
        <p:nvSpPr>
          <p:cNvPr id="536" name="Google Shape;536;p15"/>
          <p:cNvSpPr txBox="1"/>
          <p:nvPr/>
        </p:nvSpPr>
        <p:spPr>
          <a:xfrm>
            <a:off x="9757597" y="712236"/>
            <a:ext cx="7501703" cy="885706"/>
          </a:xfrm>
          <a:prstGeom prst="rect">
            <a:avLst/>
          </a:prstGeom>
          <a:noFill/>
          <a:ln>
            <a:noFill/>
          </a:ln>
        </p:spPr>
        <p:txBody>
          <a:bodyPr spcFirstLastPara="1" wrap="square" lIns="0" tIns="0" rIns="0" bIns="0" anchor="t" anchorCtr="0">
            <a:spAutoFit/>
          </a:bodyPr>
          <a:lstStyle/>
          <a:p>
            <a:pPr marL="0" marR="0" lvl="0" indent="0" algn="l" rtl="0">
              <a:lnSpc>
                <a:spcPct val="120006"/>
              </a:lnSpc>
              <a:spcBef>
                <a:spcPts val="0"/>
              </a:spcBef>
              <a:spcAft>
                <a:spcPts val="0"/>
              </a:spcAft>
              <a:buNone/>
            </a:pPr>
            <a:r>
              <a:rPr lang="en-US" sz="5793" b="1">
                <a:solidFill>
                  <a:srgbClr val="051D40"/>
                </a:solidFill>
                <a:latin typeface="Open Sans ExtraBold"/>
                <a:ea typeface="Open Sans ExtraBold"/>
                <a:cs typeface="Open Sans ExtraBold"/>
                <a:sym typeface="Open Sans ExtraBold"/>
              </a:rPr>
              <a:t>Thông tư 08/2024</a:t>
            </a:r>
            <a:endParaRPr/>
          </a:p>
        </p:txBody>
      </p:sp>
      <p:sp>
        <p:nvSpPr>
          <p:cNvPr id="537" name="Google Shape;537;p15"/>
          <p:cNvSpPr txBox="1"/>
          <p:nvPr/>
        </p:nvSpPr>
        <p:spPr>
          <a:xfrm>
            <a:off x="-153939" y="1694111"/>
            <a:ext cx="7239946" cy="2564805"/>
          </a:xfrm>
          <a:prstGeom prst="rect">
            <a:avLst/>
          </a:prstGeom>
          <a:noFill/>
          <a:ln>
            <a:noFill/>
          </a:ln>
        </p:spPr>
        <p:txBody>
          <a:bodyPr spcFirstLastPara="1" wrap="square" lIns="0" tIns="0" rIns="0" bIns="0" anchor="t" anchorCtr="0">
            <a:spAutoFit/>
          </a:bodyPr>
          <a:lstStyle/>
          <a:p>
            <a:pPr marL="905368" marR="0" lvl="1" indent="-452684" algn="just" rtl="0">
              <a:lnSpc>
                <a:spcPct val="104833"/>
              </a:lnSpc>
              <a:spcBef>
                <a:spcPts val="0"/>
              </a:spcBef>
              <a:spcAft>
                <a:spcPts val="0"/>
              </a:spcAft>
              <a:buClr>
                <a:srgbClr val="FDFDFD"/>
              </a:buClr>
              <a:buSzPts val="4800"/>
              <a:buFont typeface="Arial"/>
              <a:buChar char="•"/>
            </a:pPr>
            <a:r>
              <a:rPr lang="en-US" sz="4800" b="0" i="0" u="none" strike="noStrike" cap="none">
                <a:solidFill>
                  <a:srgbClr val="FDFDFD"/>
                </a:solidFill>
                <a:latin typeface="Times New Roman"/>
                <a:ea typeface="Times New Roman"/>
                <a:cs typeface="Times New Roman"/>
                <a:sym typeface="Times New Roman"/>
              </a:rPr>
              <a:t>Có địa chỉ lồng ghép  trong các môn học và hoạt động ngoại khóa và ở các lớp cụ thể.</a:t>
            </a:r>
            <a:endParaRPr/>
          </a:p>
        </p:txBody>
      </p:sp>
      <p:sp>
        <p:nvSpPr>
          <p:cNvPr id="538" name="Google Shape;538;p15"/>
          <p:cNvSpPr txBox="1"/>
          <p:nvPr/>
        </p:nvSpPr>
        <p:spPr>
          <a:xfrm>
            <a:off x="9551600" y="2013169"/>
            <a:ext cx="8154060" cy="4184992"/>
          </a:xfrm>
          <a:prstGeom prst="rect">
            <a:avLst/>
          </a:prstGeom>
          <a:noFill/>
          <a:ln>
            <a:noFill/>
          </a:ln>
        </p:spPr>
        <p:txBody>
          <a:bodyPr spcFirstLastPara="1" wrap="square" lIns="0" tIns="0" rIns="0" bIns="0" anchor="t" anchorCtr="0">
            <a:spAutoFit/>
          </a:bodyPr>
          <a:lstStyle/>
          <a:p>
            <a:pPr marL="837464" marR="0" lvl="1" indent="-418731" algn="just" rtl="0">
              <a:lnSpc>
                <a:spcPct val="105772"/>
              </a:lnSpc>
              <a:spcBef>
                <a:spcPts val="0"/>
              </a:spcBef>
              <a:spcAft>
                <a:spcPts val="0"/>
              </a:spcAft>
              <a:buClr>
                <a:srgbClr val="051D40"/>
              </a:buClr>
              <a:buSzPts val="4400"/>
              <a:buFont typeface="Arial"/>
              <a:buChar char="•"/>
            </a:pPr>
            <a:r>
              <a:rPr lang="en-US" sz="4400" b="0" i="0" u="none" strike="noStrike" cap="none">
                <a:solidFill>
                  <a:srgbClr val="051D40"/>
                </a:solidFill>
                <a:latin typeface="Times New Roman"/>
                <a:ea typeface="Times New Roman"/>
                <a:cs typeface="Times New Roman"/>
                <a:sym typeface="Times New Roman"/>
              </a:rPr>
              <a:t>Địa chỉ lồng ghép là do tổ chuyên môn lựa chọn và xây dựng.</a:t>
            </a:r>
            <a:endParaRPr/>
          </a:p>
          <a:p>
            <a:pPr marL="837464" marR="0" lvl="1" indent="-418731" algn="just" rtl="0">
              <a:lnSpc>
                <a:spcPct val="105772"/>
              </a:lnSpc>
              <a:spcBef>
                <a:spcPts val="0"/>
              </a:spcBef>
              <a:spcAft>
                <a:spcPts val="0"/>
              </a:spcAft>
              <a:buClr>
                <a:srgbClr val="051D40"/>
              </a:buClr>
              <a:buSzPts val="4400"/>
              <a:buFont typeface="Arial"/>
              <a:buChar char="•"/>
            </a:pPr>
            <a:r>
              <a:rPr lang="en-US" sz="4400" b="0" i="0" u="none" strike="noStrike" cap="none">
                <a:solidFill>
                  <a:srgbClr val="051D40"/>
                </a:solidFill>
                <a:latin typeface="Times New Roman"/>
                <a:ea typeface="Times New Roman"/>
                <a:cs typeface="Times New Roman"/>
                <a:sym typeface="Times New Roman"/>
              </a:rPr>
              <a:t>Lồng ghép vào hoạt động nào là </a:t>
            </a:r>
            <a:r>
              <a:rPr lang="en-US" sz="4400" b="0" i="0" u="none" strike="noStrike" cap="none">
                <a:solidFill>
                  <a:srgbClr val="FF3131"/>
                </a:solidFill>
                <a:latin typeface="Times New Roman"/>
                <a:ea typeface="Times New Roman"/>
                <a:cs typeface="Times New Roman"/>
                <a:sym typeface="Times New Roman"/>
              </a:rPr>
              <a:t>do GV lựa chọn</a:t>
            </a:r>
            <a:r>
              <a:rPr lang="en-US" sz="4400" b="0" i="0" u="none" strike="noStrike" cap="none">
                <a:solidFill>
                  <a:srgbClr val="051D40"/>
                </a:solidFill>
                <a:latin typeface="Times New Roman"/>
                <a:ea typeface="Times New Roman"/>
                <a:cs typeface="Times New Roman"/>
                <a:sym typeface="Times New Roman"/>
              </a:rPr>
              <a:t> sao cho phù hợp, nhẹ nhàng, sáng tạo, </a:t>
            </a:r>
            <a:r>
              <a:rPr lang="en-US" sz="4400" b="0" i="0" u="none" strike="noStrike" cap="none">
                <a:solidFill>
                  <a:srgbClr val="FF3131"/>
                </a:solidFill>
                <a:latin typeface="Times New Roman"/>
                <a:ea typeface="Times New Roman"/>
                <a:cs typeface="Times New Roman"/>
                <a:sym typeface="Times New Roman"/>
              </a:rPr>
              <a:t>đảm bảo nội dung</a:t>
            </a:r>
            <a:r>
              <a:rPr lang="en-US" sz="4400" b="0" i="0" u="none" strike="noStrike" cap="none">
                <a:solidFill>
                  <a:srgbClr val="051D40"/>
                </a:solidFill>
                <a:latin typeface="Times New Roman"/>
                <a:ea typeface="Times New Roman"/>
                <a:cs typeface="Times New Roman"/>
                <a:sym typeface="Times New Roman"/>
              </a:rPr>
              <a:t> mà không làm tăng thời lượng của môn học.</a:t>
            </a:r>
            <a:endParaRPr/>
          </a:p>
        </p:txBody>
      </p:sp>
    </p:spTree>
    <p:extLst>
      <p:ext uri="{BB962C8B-B14F-4D97-AF65-F5344CB8AC3E}">
        <p14:creationId xmlns:p14="http://schemas.microsoft.com/office/powerpoint/2010/main" val="1032747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96"/>
        <p:cNvGrpSpPr/>
        <p:nvPr/>
      </p:nvGrpSpPr>
      <p:grpSpPr>
        <a:xfrm>
          <a:off x="0" y="0"/>
          <a:ext cx="0" cy="0"/>
          <a:chOff x="0" y="0"/>
          <a:chExt cx="0" cy="0"/>
        </a:xfrm>
      </p:grpSpPr>
      <p:pic>
        <p:nvPicPr>
          <p:cNvPr id="697" name="Google Shape;697;p27"/>
          <p:cNvPicPr preferRelativeResize="0"/>
          <p:nvPr/>
        </p:nvPicPr>
        <p:blipFill rotWithShape="1">
          <a:blip r:embed="rId3">
            <a:alphaModFix/>
          </a:blip>
          <a:srcRect t="10007"/>
          <a:stretch/>
        </p:blipFill>
        <p:spPr>
          <a:xfrm>
            <a:off x="0" y="0"/>
            <a:ext cx="18288000" cy="10287000"/>
          </a:xfrm>
          <a:prstGeom prst="rect">
            <a:avLst/>
          </a:prstGeom>
          <a:noFill/>
          <a:ln>
            <a:noFill/>
          </a:ln>
        </p:spPr>
      </p:pic>
      <p:pic>
        <p:nvPicPr>
          <p:cNvPr id="698" name="Google Shape;698;p27"/>
          <p:cNvPicPr preferRelativeResize="0"/>
          <p:nvPr/>
        </p:nvPicPr>
        <p:blipFill rotWithShape="1">
          <a:blip r:embed="rId4">
            <a:alphaModFix/>
          </a:blip>
          <a:srcRect/>
          <a:stretch/>
        </p:blipFill>
        <p:spPr>
          <a:xfrm>
            <a:off x="15128873" y="6491111"/>
            <a:ext cx="1613519" cy="1644350"/>
          </a:xfrm>
          <a:prstGeom prst="rect">
            <a:avLst/>
          </a:prstGeom>
          <a:noFill/>
          <a:ln>
            <a:noFill/>
          </a:ln>
        </p:spPr>
      </p:pic>
      <p:sp>
        <p:nvSpPr>
          <p:cNvPr id="699" name="Google Shape;699;p27"/>
          <p:cNvSpPr/>
          <p:nvPr/>
        </p:nvSpPr>
        <p:spPr>
          <a:xfrm>
            <a:off x="671051" y="381582"/>
            <a:ext cx="16945898" cy="9585729"/>
          </a:xfrm>
          <a:prstGeom prst="round2DiagRect">
            <a:avLst>
              <a:gd name="adj1" fmla="val 16667"/>
              <a:gd name="adj2" fmla="val 0"/>
            </a:avLst>
          </a:prstGeom>
          <a:solidFill>
            <a:srgbClr val="FFFF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rgbClr val="FFFFFF"/>
              </a:solidFill>
              <a:latin typeface="Calibri"/>
              <a:ea typeface="Calibri"/>
              <a:cs typeface="Calibri"/>
              <a:sym typeface="Calibri"/>
            </a:endParaRPr>
          </a:p>
        </p:txBody>
      </p:sp>
      <p:sp>
        <p:nvSpPr>
          <p:cNvPr id="700" name="Google Shape;700;p27"/>
          <p:cNvSpPr txBox="1"/>
          <p:nvPr/>
        </p:nvSpPr>
        <p:spPr>
          <a:xfrm>
            <a:off x="5586365" y="2061693"/>
            <a:ext cx="8952596" cy="166199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5100">
                <a:solidFill>
                  <a:srgbClr val="002060"/>
                </a:solidFill>
                <a:latin typeface="Cambria"/>
                <a:ea typeface="Cambria"/>
                <a:cs typeface="Cambria"/>
                <a:sym typeface="Cambria"/>
              </a:rPr>
              <a:t>Em đã nhớ/ Trường Sa</a:t>
            </a:r>
            <a:endParaRPr/>
          </a:p>
          <a:p>
            <a:pPr marL="0" marR="0" lvl="0" indent="0" algn="just" rtl="0">
              <a:spcBef>
                <a:spcPts val="0"/>
              </a:spcBef>
              <a:spcAft>
                <a:spcPts val="0"/>
              </a:spcAft>
              <a:buNone/>
            </a:pPr>
            <a:r>
              <a:rPr lang="en-US" sz="5100">
                <a:solidFill>
                  <a:srgbClr val="002060"/>
                </a:solidFill>
                <a:latin typeface="Cambria"/>
                <a:ea typeface="Cambria"/>
                <a:cs typeface="Cambria"/>
                <a:sym typeface="Cambria"/>
              </a:rPr>
              <a:t>Cả khi mình/ chưa đến……</a:t>
            </a:r>
            <a:endParaRPr/>
          </a:p>
        </p:txBody>
      </p:sp>
      <p:pic>
        <p:nvPicPr>
          <p:cNvPr id="701" name="Google Shape;701;p27"/>
          <p:cNvPicPr preferRelativeResize="0"/>
          <p:nvPr/>
        </p:nvPicPr>
        <p:blipFill rotWithShape="1">
          <a:blip r:embed="rId5">
            <a:alphaModFix/>
          </a:blip>
          <a:srcRect/>
          <a:stretch/>
        </p:blipFill>
        <p:spPr>
          <a:xfrm>
            <a:off x="5801546" y="420570"/>
            <a:ext cx="7425572" cy="124369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00">
                                            <p:txEl>
                                              <p:pRg st="0" end="0"/>
                                            </p:txEl>
                                          </p:spTgt>
                                        </p:tgtEl>
                                        <p:attrNameLst>
                                          <p:attrName>style.visibility</p:attrName>
                                        </p:attrNameLst>
                                      </p:cBhvr>
                                      <p:to>
                                        <p:strVal val="visible"/>
                                      </p:to>
                                    </p:set>
                                    <p:animEffect transition="in" filter="fade">
                                      <p:cBhvr>
                                        <p:cTn id="7" dur="500"/>
                                        <p:tgtEl>
                                          <p:spTgt spid="70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00">
                                            <p:txEl>
                                              <p:pRg st="1" end="1"/>
                                            </p:txEl>
                                          </p:spTgt>
                                        </p:tgtEl>
                                        <p:attrNameLst>
                                          <p:attrName>style.visibility</p:attrName>
                                        </p:attrNameLst>
                                      </p:cBhvr>
                                      <p:to>
                                        <p:strVal val="visible"/>
                                      </p:to>
                                    </p:set>
                                    <p:animEffect transition="in" filter="fade">
                                      <p:cBhvr>
                                        <p:cTn id="12" dur="500"/>
                                        <p:tgtEl>
                                          <p:spTgt spid="70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28"/>
          <p:cNvPicPr preferRelativeResize="0"/>
          <p:nvPr/>
        </p:nvPicPr>
        <p:blipFill rotWithShape="1">
          <a:blip r:embed="rId3">
            <a:alphaModFix/>
          </a:blip>
          <a:srcRect/>
          <a:stretch/>
        </p:blipFill>
        <p:spPr>
          <a:xfrm>
            <a:off x="0" y="0"/>
            <a:ext cx="18288000" cy="10287000"/>
          </a:xfrm>
          <a:prstGeom prst="rect">
            <a:avLst/>
          </a:prstGeom>
          <a:noFill/>
          <a:ln>
            <a:noFill/>
          </a:ln>
        </p:spPr>
      </p:pic>
      <p:sp>
        <p:nvSpPr>
          <p:cNvPr id="707" name="Google Shape;707;p28"/>
          <p:cNvSpPr/>
          <p:nvPr/>
        </p:nvSpPr>
        <p:spPr>
          <a:xfrm>
            <a:off x="423236" y="402087"/>
            <a:ext cx="17228508" cy="9482826"/>
          </a:xfrm>
          <a:prstGeom prst="round2DiagRect">
            <a:avLst>
              <a:gd name="adj1" fmla="val 7986"/>
              <a:gd name="adj2" fmla="val 7698"/>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rgbClr val="FFFFFF"/>
              </a:solidFill>
              <a:latin typeface="Calibri"/>
              <a:ea typeface="Calibri"/>
              <a:cs typeface="Calibri"/>
              <a:sym typeface="Calibri"/>
            </a:endParaRPr>
          </a:p>
        </p:txBody>
      </p:sp>
      <p:sp>
        <p:nvSpPr>
          <p:cNvPr id="708" name="Google Shape;708;p28"/>
          <p:cNvSpPr/>
          <p:nvPr/>
        </p:nvSpPr>
        <p:spPr>
          <a:xfrm>
            <a:off x="7101142" y="7995053"/>
            <a:ext cx="4544193" cy="1661993"/>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9900" b="1">
                <a:solidFill>
                  <a:srgbClr val="002060"/>
                </a:solidFill>
                <a:latin typeface="Times New Roman"/>
                <a:ea typeface="Times New Roman"/>
                <a:cs typeface="Times New Roman"/>
                <a:sym typeface="Times New Roman"/>
              </a:rPr>
              <a:t>Nối tiếp</a:t>
            </a:r>
            <a:endParaRPr sz="10800" b="1">
              <a:solidFill>
                <a:srgbClr val="002060"/>
              </a:solidFill>
              <a:latin typeface="Times New Roman"/>
              <a:ea typeface="Times New Roman"/>
              <a:cs typeface="Times New Roman"/>
              <a:sym typeface="Times New Roman"/>
            </a:endParaRPr>
          </a:p>
        </p:txBody>
      </p:sp>
      <p:pic>
        <p:nvPicPr>
          <p:cNvPr id="709" name="Google Shape;709;p28"/>
          <p:cNvPicPr preferRelativeResize="0"/>
          <p:nvPr/>
        </p:nvPicPr>
        <p:blipFill rotWithShape="1">
          <a:blip r:embed="rId4">
            <a:alphaModFix/>
          </a:blip>
          <a:srcRect t="28610" b="19336"/>
          <a:stretch/>
        </p:blipFill>
        <p:spPr>
          <a:xfrm>
            <a:off x="837679" y="4287319"/>
            <a:ext cx="6847637" cy="2707427"/>
          </a:xfrm>
          <a:prstGeom prst="rect">
            <a:avLst/>
          </a:prstGeom>
          <a:noFill/>
          <a:ln>
            <a:noFill/>
          </a:ln>
        </p:spPr>
      </p:pic>
      <p:pic>
        <p:nvPicPr>
          <p:cNvPr id="710" name="Google Shape;710;p28" descr="BÀI DẠY GIÁO VIÊN TRƯỜNG TIỂU HỌC LONG ĐIỀN"/>
          <p:cNvPicPr preferRelativeResize="0"/>
          <p:nvPr/>
        </p:nvPicPr>
        <p:blipFill rotWithShape="1">
          <a:blip r:embed="rId5">
            <a:alphaModFix/>
          </a:blip>
          <a:srcRect b="7543"/>
          <a:stretch/>
        </p:blipFill>
        <p:spPr>
          <a:xfrm>
            <a:off x="11242340" y="3405967"/>
            <a:ext cx="5719449" cy="3893666"/>
          </a:xfrm>
          <a:prstGeom prst="rect">
            <a:avLst/>
          </a:prstGeom>
          <a:noFill/>
          <a:ln>
            <a:noFill/>
          </a:ln>
        </p:spPr>
      </p:pic>
      <p:pic>
        <p:nvPicPr>
          <p:cNvPr id="711" name="Google Shape;711;p28"/>
          <p:cNvPicPr preferRelativeResize="0"/>
          <p:nvPr/>
        </p:nvPicPr>
        <p:blipFill rotWithShape="1">
          <a:blip r:embed="rId6">
            <a:alphaModFix/>
          </a:blip>
          <a:srcRect/>
          <a:stretch/>
        </p:blipFill>
        <p:spPr>
          <a:xfrm>
            <a:off x="4644416" y="867018"/>
            <a:ext cx="9457649" cy="2538948"/>
          </a:xfrm>
          <a:prstGeom prst="rect">
            <a:avLst/>
          </a:prstGeom>
          <a:noFill/>
          <a:ln>
            <a:noFill/>
          </a:ln>
        </p:spPr>
      </p:pic>
      <p:sp>
        <p:nvSpPr>
          <p:cNvPr id="712" name="Google Shape;712;p28"/>
          <p:cNvSpPr/>
          <p:nvPr/>
        </p:nvSpPr>
        <p:spPr>
          <a:xfrm>
            <a:off x="5443641" y="1130900"/>
            <a:ext cx="7859203" cy="1661993"/>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9900" b="1">
                <a:solidFill>
                  <a:srgbClr val="002060"/>
                </a:solidFill>
                <a:latin typeface="Times New Roman"/>
                <a:ea typeface="Times New Roman"/>
                <a:cs typeface="Times New Roman"/>
                <a:sym typeface="Times New Roman"/>
              </a:rPr>
              <a:t>LUYỆN ĐỌC</a:t>
            </a:r>
            <a:endParaRPr sz="10800" b="1">
              <a:solidFill>
                <a:srgbClr val="002060"/>
              </a:solidFill>
              <a:latin typeface="Times New Roman"/>
              <a:ea typeface="Times New Roman"/>
              <a:cs typeface="Times New Roman"/>
              <a:sym typeface="Times New Roman"/>
            </a:endParaRPr>
          </a:p>
        </p:txBody>
      </p:sp>
      <p:sp>
        <p:nvSpPr>
          <p:cNvPr id="713" name="Google Shape;713;p28"/>
          <p:cNvSpPr/>
          <p:nvPr/>
        </p:nvSpPr>
        <p:spPr>
          <a:xfrm>
            <a:off x="9144001" y="5862894"/>
            <a:ext cx="2098340" cy="864477"/>
          </a:xfrm>
          <a:prstGeom prst="rightArrow">
            <a:avLst>
              <a:gd name="adj1" fmla="val 50000"/>
              <a:gd name="adj2" fmla="val 50000"/>
            </a:avLst>
          </a:prstGeom>
          <a:solidFill>
            <a:schemeClr val="accent1"/>
          </a:solidFill>
          <a:ln w="25400" cap="flat" cmpd="sng">
            <a:solidFill>
              <a:srgbClr val="21364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pic>
        <p:nvPicPr>
          <p:cNvPr id="718" name="Google Shape;718;p29"/>
          <p:cNvPicPr preferRelativeResize="0"/>
          <p:nvPr/>
        </p:nvPicPr>
        <p:blipFill rotWithShape="1">
          <a:blip r:embed="rId3">
            <a:alphaModFix/>
          </a:blip>
          <a:srcRect/>
          <a:stretch/>
        </p:blipFill>
        <p:spPr>
          <a:xfrm>
            <a:off x="0" y="0"/>
            <a:ext cx="18288000" cy="10287000"/>
          </a:xfrm>
          <a:prstGeom prst="rect">
            <a:avLst/>
          </a:prstGeom>
          <a:noFill/>
          <a:ln>
            <a:noFill/>
          </a:ln>
        </p:spPr>
      </p:pic>
      <p:sp>
        <p:nvSpPr>
          <p:cNvPr id="719" name="Google Shape;719;p29"/>
          <p:cNvSpPr/>
          <p:nvPr/>
        </p:nvSpPr>
        <p:spPr>
          <a:xfrm>
            <a:off x="529746" y="402087"/>
            <a:ext cx="17228508" cy="9482826"/>
          </a:xfrm>
          <a:prstGeom prst="round2DiagRect">
            <a:avLst>
              <a:gd name="adj1" fmla="val 7986"/>
              <a:gd name="adj2" fmla="val 7698"/>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rgbClr val="FFFFFF"/>
              </a:solidFill>
              <a:latin typeface="Calibri"/>
              <a:ea typeface="Calibri"/>
              <a:cs typeface="Calibri"/>
              <a:sym typeface="Calibri"/>
            </a:endParaRPr>
          </a:p>
        </p:txBody>
      </p:sp>
      <p:pic>
        <p:nvPicPr>
          <p:cNvPr id="720" name="Google Shape;720;p29"/>
          <p:cNvPicPr preferRelativeResize="0"/>
          <p:nvPr/>
        </p:nvPicPr>
        <p:blipFill rotWithShape="1">
          <a:blip r:embed="rId4">
            <a:alphaModFix/>
          </a:blip>
          <a:srcRect/>
          <a:stretch/>
        </p:blipFill>
        <p:spPr>
          <a:xfrm>
            <a:off x="4377801" y="699719"/>
            <a:ext cx="10113873" cy="2538948"/>
          </a:xfrm>
          <a:prstGeom prst="rect">
            <a:avLst/>
          </a:prstGeom>
          <a:noFill/>
          <a:ln>
            <a:noFill/>
          </a:ln>
        </p:spPr>
      </p:pic>
      <p:sp>
        <p:nvSpPr>
          <p:cNvPr id="721" name="Google Shape;721;p29"/>
          <p:cNvSpPr/>
          <p:nvPr/>
        </p:nvSpPr>
        <p:spPr>
          <a:xfrm>
            <a:off x="4469433" y="1132417"/>
            <a:ext cx="9869368" cy="1661993"/>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9900" b="1">
                <a:solidFill>
                  <a:srgbClr val="002060"/>
                </a:solidFill>
                <a:latin typeface="Times New Roman"/>
                <a:ea typeface="Times New Roman"/>
                <a:cs typeface="Times New Roman"/>
                <a:sym typeface="Times New Roman"/>
              </a:rPr>
              <a:t>GIẢI NGHĨA TỪ</a:t>
            </a:r>
            <a:endParaRPr/>
          </a:p>
        </p:txBody>
      </p:sp>
      <p:pic>
        <p:nvPicPr>
          <p:cNvPr id="722" name="Google Shape;722;p29" descr="Mùa hoa muống biển..."/>
          <p:cNvPicPr preferRelativeResize="0"/>
          <p:nvPr/>
        </p:nvPicPr>
        <p:blipFill rotWithShape="1">
          <a:blip r:embed="rId5">
            <a:alphaModFix/>
          </a:blip>
          <a:srcRect/>
          <a:stretch/>
        </p:blipFill>
        <p:spPr>
          <a:xfrm>
            <a:off x="5422869" y="3671365"/>
            <a:ext cx="7442262" cy="4407665"/>
          </a:xfrm>
          <a:prstGeom prst="roundRect">
            <a:avLst>
              <a:gd name="adj" fmla="val 8594"/>
            </a:avLst>
          </a:prstGeom>
          <a:solidFill>
            <a:srgbClr val="ECECEC"/>
          </a:solidFill>
          <a:ln>
            <a:noFill/>
          </a:ln>
          <a:effectLst>
            <a:reflection stA="38000" endPos="28000" dist="5000" dir="5400000" sy="-100000" algn="bl" rotWithShape="0"/>
          </a:effectLst>
        </p:spPr>
      </p:pic>
      <p:sp>
        <p:nvSpPr>
          <p:cNvPr id="723" name="Google Shape;723;p29"/>
          <p:cNvSpPr/>
          <p:nvPr/>
        </p:nvSpPr>
        <p:spPr>
          <a:xfrm>
            <a:off x="5668049" y="8358724"/>
            <a:ext cx="6951903" cy="1246495"/>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7200" b="1">
                <a:solidFill>
                  <a:srgbClr val="002060"/>
                </a:solidFill>
                <a:latin typeface="Roboto Black"/>
                <a:ea typeface="Roboto Black"/>
                <a:cs typeface="Roboto Black"/>
                <a:sym typeface="Roboto Black"/>
              </a:rPr>
              <a:t>hoa muống biển</a:t>
            </a:r>
            <a:endParaRPr sz="8100" b="1">
              <a:solidFill>
                <a:srgbClr val="002060"/>
              </a:solidFill>
              <a:latin typeface="Roboto Black"/>
              <a:ea typeface="Roboto Black"/>
              <a:cs typeface="Roboto Black"/>
              <a:sym typeface="Roboto Black"/>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2"/>
                                        </p:tgtEl>
                                        <p:attrNameLst>
                                          <p:attrName>style.visibility</p:attrName>
                                        </p:attrNameLst>
                                      </p:cBhvr>
                                      <p:to>
                                        <p:strVal val="visible"/>
                                      </p:to>
                                    </p:set>
                                    <p:animEffect transition="in" filter="fade">
                                      <p:cBhvr>
                                        <p:cTn id="7" dur="500"/>
                                        <p:tgtEl>
                                          <p:spTgt spid="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28"/>
        <p:cNvGrpSpPr/>
        <p:nvPr/>
      </p:nvGrpSpPr>
      <p:grpSpPr>
        <a:xfrm>
          <a:off x="0" y="0"/>
          <a:ext cx="0" cy="0"/>
          <a:chOff x="0" y="0"/>
          <a:chExt cx="0" cy="0"/>
        </a:xfrm>
      </p:grpSpPr>
      <p:pic>
        <p:nvPicPr>
          <p:cNvPr id="729" name="Google Shape;729;p30"/>
          <p:cNvPicPr preferRelativeResize="0"/>
          <p:nvPr/>
        </p:nvPicPr>
        <p:blipFill rotWithShape="1">
          <a:blip r:embed="rId3">
            <a:alphaModFix/>
          </a:blip>
          <a:srcRect/>
          <a:stretch/>
        </p:blipFill>
        <p:spPr>
          <a:xfrm>
            <a:off x="0" y="0"/>
            <a:ext cx="18288000" cy="10287000"/>
          </a:xfrm>
          <a:prstGeom prst="rect">
            <a:avLst/>
          </a:prstGeom>
          <a:noFill/>
          <a:ln>
            <a:noFill/>
          </a:ln>
        </p:spPr>
      </p:pic>
      <p:sp>
        <p:nvSpPr>
          <p:cNvPr id="730" name="Google Shape;730;p30"/>
          <p:cNvSpPr/>
          <p:nvPr/>
        </p:nvSpPr>
        <p:spPr>
          <a:xfrm>
            <a:off x="529746" y="402087"/>
            <a:ext cx="17228508" cy="9482826"/>
          </a:xfrm>
          <a:prstGeom prst="round2DiagRect">
            <a:avLst>
              <a:gd name="adj1" fmla="val 7986"/>
              <a:gd name="adj2" fmla="val 7698"/>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rgbClr val="FFFFFF"/>
              </a:solidFill>
              <a:latin typeface="Calibri"/>
              <a:ea typeface="Calibri"/>
              <a:cs typeface="Calibri"/>
              <a:sym typeface="Calibri"/>
            </a:endParaRPr>
          </a:p>
        </p:txBody>
      </p:sp>
      <p:pic>
        <p:nvPicPr>
          <p:cNvPr id="731" name="Google Shape;731;p30" descr="Cây bàng vuông"/>
          <p:cNvPicPr preferRelativeResize="0"/>
          <p:nvPr/>
        </p:nvPicPr>
        <p:blipFill rotWithShape="1">
          <a:blip r:embed="rId4">
            <a:alphaModFix/>
          </a:blip>
          <a:srcRect/>
          <a:stretch/>
        </p:blipFill>
        <p:spPr>
          <a:xfrm>
            <a:off x="1278113" y="1287195"/>
            <a:ext cx="7535603" cy="5395956"/>
          </a:xfrm>
          <a:prstGeom prst="roundRect">
            <a:avLst>
              <a:gd name="adj" fmla="val 8594"/>
            </a:avLst>
          </a:prstGeom>
          <a:solidFill>
            <a:srgbClr val="ECECEC"/>
          </a:solidFill>
          <a:ln>
            <a:noFill/>
          </a:ln>
          <a:effectLst>
            <a:reflection stA="38000" endPos="28000" dist="5000" dir="5400000" sy="-100000" algn="bl" rotWithShape="0"/>
          </a:effectLst>
        </p:spPr>
      </p:pic>
      <p:sp>
        <p:nvSpPr>
          <p:cNvPr id="732" name="Google Shape;732;p30"/>
          <p:cNvSpPr/>
          <p:nvPr/>
        </p:nvSpPr>
        <p:spPr>
          <a:xfrm>
            <a:off x="1683665" y="7319737"/>
            <a:ext cx="6535122" cy="1246495"/>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7200" b="1">
                <a:solidFill>
                  <a:srgbClr val="002060"/>
                </a:solidFill>
                <a:latin typeface="Times New Roman"/>
                <a:ea typeface="Times New Roman"/>
                <a:cs typeface="Times New Roman"/>
                <a:sym typeface="Times New Roman"/>
              </a:rPr>
              <a:t>hoa bàng vuông</a:t>
            </a:r>
            <a:endParaRPr sz="8100" b="1">
              <a:solidFill>
                <a:srgbClr val="002060"/>
              </a:solidFill>
              <a:latin typeface="Times New Roman"/>
              <a:ea typeface="Times New Roman"/>
              <a:cs typeface="Times New Roman"/>
              <a:sym typeface="Times New Roman"/>
            </a:endParaRPr>
          </a:p>
        </p:txBody>
      </p:sp>
      <p:pic>
        <p:nvPicPr>
          <p:cNvPr id="733" name="Google Shape;733;p30" descr="Cây Bàng Vuông Trường Sa - Cây Giống Độc Lạ - 0971 277 618"/>
          <p:cNvPicPr preferRelativeResize="0"/>
          <p:nvPr/>
        </p:nvPicPr>
        <p:blipFill rotWithShape="1">
          <a:blip r:embed="rId5">
            <a:alphaModFix/>
          </a:blip>
          <a:srcRect/>
          <a:stretch/>
        </p:blipFill>
        <p:spPr>
          <a:xfrm>
            <a:off x="9380891" y="1287195"/>
            <a:ext cx="7554339" cy="5395956"/>
          </a:xfrm>
          <a:prstGeom prst="roundRect">
            <a:avLst>
              <a:gd name="adj" fmla="val 8594"/>
            </a:avLst>
          </a:prstGeom>
          <a:solidFill>
            <a:srgbClr val="ECECEC"/>
          </a:solidFill>
          <a:ln>
            <a:noFill/>
          </a:ln>
          <a:effectLst>
            <a:reflection stA="38000" endPos="28000" dist="5000" dir="5400000" sy="-100000" algn="bl" rotWithShape="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32"/>
                                        </p:tgtEl>
                                        <p:attrNameLst>
                                          <p:attrName>style.visibility</p:attrName>
                                        </p:attrNameLst>
                                      </p:cBhvr>
                                      <p:to>
                                        <p:strVal val="visible"/>
                                      </p:to>
                                    </p:set>
                                    <p:animEffect transition="in" filter="fade">
                                      <p:cBhvr>
                                        <p:cTn id="7" dur="500"/>
                                        <p:tgtEl>
                                          <p:spTgt spid="7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33"/>
                                        </p:tgtEl>
                                        <p:attrNameLst>
                                          <p:attrName>style.visibility</p:attrName>
                                        </p:attrNameLst>
                                      </p:cBhvr>
                                      <p:to>
                                        <p:strVal val="visible"/>
                                      </p:to>
                                    </p:set>
                                    <p:animEffect transition="in" filter="fade">
                                      <p:cBhvr>
                                        <p:cTn id="12" dur="500"/>
                                        <p:tgtEl>
                                          <p:spTgt spid="7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pic>
        <p:nvPicPr>
          <p:cNvPr id="739" name="Google Shape;739;p31"/>
          <p:cNvPicPr preferRelativeResize="0"/>
          <p:nvPr/>
        </p:nvPicPr>
        <p:blipFill rotWithShape="1">
          <a:blip r:embed="rId3">
            <a:alphaModFix/>
          </a:blip>
          <a:srcRect/>
          <a:stretch/>
        </p:blipFill>
        <p:spPr>
          <a:xfrm>
            <a:off x="0" y="0"/>
            <a:ext cx="18288000" cy="10287000"/>
          </a:xfrm>
          <a:prstGeom prst="rect">
            <a:avLst/>
          </a:prstGeom>
          <a:noFill/>
          <a:ln>
            <a:noFill/>
          </a:ln>
        </p:spPr>
      </p:pic>
      <p:sp>
        <p:nvSpPr>
          <p:cNvPr id="740" name="Google Shape;740;p31"/>
          <p:cNvSpPr/>
          <p:nvPr/>
        </p:nvSpPr>
        <p:spPr>
          <a:xfrm>
            <a:off x="529746" y="402087"/>
            <a:ext cx="17228508" cy="9482826"/>
          </a:xfrm>
          <a:prstGeom prst="round2DiagRect">
            <a:avLst>
              <a:gd name="adj1" fmla="val 7986"/>
              <a:gd name="adj2" fmla="val 7698"/>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rgbClr val="FFFFFF"/>
              </a:solidFill>
              <a:latin typeface="Calibri"/>
              <a:ea typeface="Calibri"/>
              <a:cs typeface="Calibri"/>
              <a:sym typeface="Calibri"/>
            </a:endParaRPr>
          </a:p>
        </p:txBody>
      </p:sp>
      <p:pic>
        <p:nvPicPr>
          <p:cNvPr id="741" name="Google Shape;741;p31" descr="{keywords}"/>
          <p:cNvPicPr preferRelativeResize="0"/>
          <p:nvPr/>
        </p:nvPicPr>
        <p:blipFill rotWithShape="1">
          <a:blip r:embed="rId4">
            <a:alphaModFix/>
          </a:blip>
          <a:srcRect/>
          <a:stretch/>
        </p:blipFill>
        <p:spPr>
          <a:xfrm>
            <a:off x="3715787" y="675250"/>
            <a:ext cx="10836456" cy="7227917"/>
          </a:xfrm>
          <a:prstGeom prst="roundRect">
            <a:avLst>
              <a:gd name="adj" fmla="val 8594"/>
            </a:avLst>
          </a:prstGeom>
          <a:solidFill>
            <a:srgbClr val="ECECEC"/>
          </a:solidFill>
          <a:ln>
            <a:noFill/>
          </a:ln>
          <a:effectLst>
            <a:reflection stA="38000" endPos="28000" dist="5000" dir="5400000" sy="-100000" algn="bl" rotWithShape="0"/>
          </a:effectLst>
        </p:spPr>
      </p:pic>
      <p:sp>
        <p:nvSpPr>
          <p:cNvPr id="742" name="Google Shape;742;p31"/>
          <p:cNvSpPr/>
          <p:nvPr/>
        </p:nvSpPr>
        <p:spPr>
          <a:xfrm>
            <a:off x="7042321" y="8088257"/>
            <a:ext cx="4540987" cy="1523494"/>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9000" b="1">
                <a:solidFill>
                  <a:srgbClr val="002060"/>
                </a:solidFill>
                <a:latin typeface="Times New Roman"/>
                <a:ea typeface="Times New Roman"/>
                <a:cs typeface="Times New Roman"/>
                <a:sym typeface="Times New Roman"/>
              </a:rPr>
              <a:t>nhà giàn</a:t>
            </a:r>
            <a:endParaRPr sz="9900" b="1">
              <a:solidFill>
                <a:srgbClr val="002060"/>
              </a:solidFill>
              <a:latin typeface="Times New Roman"/>
              <a:ea typeface="Times New Roman"/>
              <a:cs typeface="Times New Roman"/>
              <a:sym typeface="Times New Roman"/>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46"/>
        <p:cNvGrpSpPr/>
        <p:nvPr/>
      </p:nvGrpSpPr>
      <p:grpSpPr>
        <a:xfrm>
          <a:off x="0" y="0"/>
          <a:ext cx="0" cy="0"/>
          <a:chOff x="0" y="0"/>
          <a:chExt cx="0" cy="0"/>
        </a:xfrm>
      </p:grpSpPr>
      <p:pic>
        <p:nvPicPr>
          <p:cNvPr id="747" name="Google Shape;747;p32"/>
          <p:cNvPicPr preferRelativeResize="0"/>
          <p:nvPr/>
        </p:nvPicPr>
        <p:blipFill rotWithShape="1">
          <a:blip r:embed="rId3">
            <a:alphaModFix/>
          </a:blip>
          <a:srcRect/>
          <a:stretch/>
        </p:blipFill>
        <p:spPr>
          <a:xfrm>
            <a:off x="0" y="0"/>
            <a:ext cx="18288000" cy="10287000"/>
          </a:xfrm>
          <a:prstGeom prst="rect">
            <a:avLst/>
          </a:prstGeom>
          <a:noFill/>
          <a:ln>
            <a:noFill/>
          </a:ln>
        </p:spPr>
      </p:pic>
      <p:sp>
        <p:nvSpPr>
          <p:cNvPr id="748" name="Google Shape;748;p32"/>
          <p:cNvSpPr/>
          <p:nvPr/>
        </p:nvSpPr>
        <p:spPr>
          <a:xfrm>
            <a:off x="423236" y="402087"/>
            <a:ext cx="17228508" cy="9482826"/>
          </a:xfrm>
          <a:prstGeom prst="round2DiagRect">
            <a:avLst>
              <a:gd name="adj1" fmla="val 7986"/>
              <a:gd name="adj2" fmla="val 7698"/>
            </a:avLst>
          </a:prstGeom>
          <a:solidFill>
            <a:schemeClr val="lt1"/>
          </a:solidFill>
          <a:ln w="25400"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2700">
              <a:solidFill>
                <a:srgbClr val="FFFFFF"/>
              </a:solidFill>
              <a:latin typeface="Calibri"/>
              <a:ea typeface="Calibri"/>
              <a:cs typeface="Calibri"/>
              <a:sym typeface="Calibri"/>
            </a:endParaRPr>
          </a:p>
        </p:txBody>
      </p:sp>
      <p:pic>
        <p:nvPicPr>
          <p:cNvPr id="749" name="Google Shape;749;p32"/>
          <p:cNvPicPr preferRelativeResize="0"/>
          <p:nvPr/>
        </p:nvPicPr>
        <p:blipFill rotWithShape="1">
          <a:blip r:embed="rId4">
            <a:alphaModFix/>
          </a:blip>
          <a:srcRect/>
          <a:stretch/>
        </p:blipFill>
        <p:spPr>
          <a:xfrm>
            <a:off x="4274107" y="692423"/>
            <a:ext cx="10198280" cy="2538948"/>
          </a:xfrm>
          <a:prstGeom prst="rect">
            <a:avLst/>
          </a:prstGeom>
          <a:noFill/>
          <a:ln>
            <a:noFill/>
          </a:ln>
        </p:spPr>
      </p:pic>
      <p:sp>
        <p:nvSpPr>
          <p:cNvPr id="750" name="Google Shape;750;p32"/>
          <p:cNvSpPr/>
          <p:nvPr/>
        </p:nvSpPr>
        <p:spPr>
          <a:xfrm>
            <a:off x="4403297" y="1130900"/>
            <a:ext cx="9939901" cy="1661993"/>
          </a:xfrm>
          <a:prstGeom prst="rect">
            <a:avLst/>
          </a:prstGeom>
          <a:noFill/>
          <a:ln>
            <a:noFill/>
          </a:ln>
        </p:spPr>
        <p:txBody>
          <a:bodyPr spcFirstLastPara="1" wrap="square" lIns="137150" tIns="68575" rIns="137150" bIns="68575" anchor="t" anchorCtr="0">
            <a:spAutoFit/>
          </a:bodyPr>
          <a:lstStyle/>
          <a:p>
            <a:pPr marL="0" marR="0" lvl="0" indent="0" algn="ctr" rtl="0">
              <a:spcBef>
                <a:spcPts val="0"/>
              </a:spcBef>
              <a:spcAft>
                <a:spcPts val="0"/>
              </a:spcAft>
              <a:buNone/>
            </a:pPr>
            <a:r>
              <a:rPr lang="en-US" sz="9900" b="1">
                <a:solidFill>
                  <a:srgbClr val="002060"/>
                </a:solidFill>
                <a:latin typeface="Times New Roman"/>
                <a:ea typeface="Times New Roman"/>
                <a:cs typeface="Times New Roman"/>
                <a:sym typeface="Times New Roman"/>
              </a:rPr>
              <a:t>ĐỌC DIỄN CẢM</a:t>
            </a:r>
            <a:endParaRPr/>
          </a:p>
        </p:txBody>
      </p:sp>
      <p:sp>
        <p:nvSpPr>
          <p:cNvPr id="751" name="Google Shape;751;p32"/>
          <p:cNvSpPr txBox="1"/>
          <p:nvPr/>
        </p:nvSpPr>
        <p:spPr>
          <a:xfrm>
            <a:off x="9844000" y="5143501"/>
            <a:ext cx="7059134" cy="267765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4200" b="1">
                <a:solidFill>
                  <a:srgbClr val="000000"/>
                </a:solidFill>
                <a:latin typeface="Arial"/>
                <a:ea typeface="Arial"/>
                <a:cs typeface="Arial"/>
                <a:sym typeface="Arial"/>
              </a:rPr>
              <a:t>Nụ cười người lính đảo </a:t>
            </a:r>
            <a:endParaRPr/>
          </a:p>
          <a:p>
            <a:pPr marL="0" marR="0" lvl="0" indent="0" algn="just" rtl="0">
              <a:spcBef>
                <a:spcPts val="0"/>
              </a:spcBef>
              <a:spcAft>
                <a:spcPts val="0"/>
              </a:spcAft>
              <a:buNone/>
            </a:pPr>
            <a:r>
              <a:rPr lang="en-US" sz="4200" b="1">
                <a:solidFill>
                  <a:srgbClr val="000000"/>
                </a:solidFill>
                <a:latin typeface="Arial"/>
                <a:ea typeface="Arial"/>
                <a:cs typeface="Arial"/>
                <a:sym typeface="Arial"/>
              </a:rPr>
              <a:t>Trong gian khó vẫn ngời </a:t>
            </a:r>
            <a:endParaRPr/>
          </a:p>
          <a:p>
            <a:pPr marL="0" marR="0" lvl="0" indent="0" algn="just" rtl="0">
              <a:spcBef>
                <a:spcPts val="0"/>
              </a:spcBef>
              <a:spcAft>
                <a:spcPts val="0"/>
              </a:spcAft>
              <a:buNone/>
            </a:pPr>
            <a:r>
              <a:rPr lang="en-US" sz="4200" b="1">
                <a:solidFill>
                  <a:srgbClr val="000000"/>
                </a:solidFill>
                <a:latin typeface="Arial"/>
                <a:ea typeface="Arial"/>
                <a:cs typeface="Arial"/>
                <a:sym typeface="Arial"/>
              </a:rPr>
              <a:t>Ánh mắt bao trìu mến </a:t>
            </a:r>
            <a:endParaRPr/>
          </a:p>
          <a:p>
            <a:pPr marL="0" marR="0" lvl="0" indent="0" algn="just" rtl="0">
              <a:spcBef>
                <a:spcPts val="0"/>
              </a:spcBef>
              <a:spcAft>
                <a:spcPts val="0"/>
              </a:spcAft>
              <a:buNone/>
            </a:pPr>
            <a:r>
              <a:rPr lang="en-US" sz="4200" b="1">
                <a:solidFill>
                  <a:srgbClr val="000000"/>
                </a:solidFill>
                <a:latin typeface="Arial"/>
                <a:ea typeface="Arial"/>
                <a:cs typeface="Arial"/>
                <a:sym typeface="Arial"/>
              </a:rPr>
              <a:t>Ngầm hải âu giữa trời.</a:t>
            </a:r>
            <a:endParaRPr/>
          </a:p>
        </p:txBody>
      </p:sp>
      <p:sp>
        <p:nvSpPr>
          <p:cNvPr id="752" name="Google Shape;752;p32"/>
          <p:cNvSpPr txBox="1"/>
          <p:nvPr/>
        </p:nvSpPr>
        <p:spPr>
          <a:xfrm>
            <a:off x="1306139" y="5143501"/>
            <a:ext cx="7059134" cy="267765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4200" b="1">
                <a:solidFill>
                  <a:srgbClr val="000000"/>
                </a:solidFill>
                <a:latin typeface="Arial"/>
                <a:ea typeface="Arial"/>
                <a:cs typeface="Arial"/>
                <a:sym typeface="Arial"/>
              </a:rPr>
              <a:t>Bão giăng giăng mặt biển</a:t>
            </a:r>
            <a:endParaRPr sz="4200" b="1">
              <a:solidFill>
                <a:srgbClr val="000000"/>
              </a:solidFill>
              <a:latin typeface="Arial"/>
              <a:ea typeface="Arial"/>
              <a:cs typeface="Arial"/>
              <a:sym typeface="Arial"/>
            </a:endParaRPr>
          </a:p>
          <a:p>
            <a:pPr marL="0" marR="0" lvl="0" indent="0" algn="just" rtl="0">
              <a:spcBef>
                <a:spcPts val="0"/>
              </a:spcBef>
              <a:spcAft>
                <a:spcPts val="0"/>
              </a:spcAft>
              <a:buNone/>
            </a:pPr>
            <a:r>
              <a:rPr lang="en-US" sz="4200" b="1">
                <a:solidFill>
                  <a:srgbClr val="000000"/>
                </a:solidFill>
                <a:latin typeface="Arial"/>
                <a:ea typeface="Arial"/>
                <a:cs typeface="Arial"/>
                <a:sym typeface="Arial"/>
              </a:rPr>
              <a:t>Đảo oằn minh khát mưa</a:t>
            </a:r>
            <a:endParaRPr sz="4200" b="1">
              <a:solidFill>
                <a:srgbClr val="000000"/>
              </a:solidFill>
              <a:latin typeface="Arial"/>
              <a:ea typeface="Arial"/>
              <a:cs typeface="Arial"/>
              <a:sym typeface="Arial"/>
            </a:endParaRPr>
          </a:p>
          <a:p>
            <a:pPr marL="0" marR="0" lvl="0" indent="0" algn="just" rtl="0">
              <a:spcBef>
                <a:spcPts val="0"/>
              </a:spcBef>
              <a:spcAft>
                <a:spcPts val="0"/>
              </a:spcAft>
              <a:buNone/>
            </a:pPr>
            <a:r>
              <a:rPr lang="en-US" sz="4200" b="1">
                <a:solidFill>
                  <a:srgbClr val="000000"/>
                </a:solidFill>
                <a:latin typeface="Arial"/>
                <a:ea typeface="Arial"/>
                <a:cs typeface="Arial"/>
                <a:sym typeface="Arial"/>
              </a:rPr>
              <a:t>Đoá san hô kiêu hãnh</a:t>
            </a:r>
            <a:endParaRPr sz="4200" b="1">
              <a:solidFill>
                <a:srgbClr val="000000"/>
              </a:solidFill>
              <a:latin typeface="Arial"/>
              <a:ea typeface="Arial"/>
              <a:cs typeface="Arial"/>
              <a:sym typeface="Arial"/>
            </a:endParaRPr>
          </a:p>
          <a:p>
            <a:pPr marL="0" marR="0" lvl="0" indent="0" algn="just" rtl="0">
              <a:spcBef>
                <a:spcPts val="0"/>
              </a:spcBef>
              <a:spcAft>
                <a:spcPts val="0"/>
              </a:spcAft>
              <a:buNone/>
            </a:pPr>
            <a:r>
              <a:rPr lang="en-US" sz="4200" b="1">
                <a:solidFill>
                  <a:srgbClr val="000000"/>
                </a:solidFill>
                <a:latin typeface="Arial"/>
                <a:ea typeface="Arial"/>
                <a:cs typeface="Arial"/>
                <a:sym typeface="Arial"/>
              </a:rPr>
              <a:t>Vẫn nở hoa bốn mùa.</a:t>
            </a:r>
            <a:endParaRPr sz="4200" b="1">
              <a:solidFill>
                <a:srgbClr val="000000"/>
              </a:solidFill>
              <a:latin typeface="Arial"/>
              <a:ea typeface="Arial"/>
              <a:cs typeface="Arial"/>
              <a:sym typeface="Arial"/>
            </a:endParaRPr>
          </a:p>
        </p:txBody>
      </p:sp>
      <p:cxnSp>
        <p:nvCxnSpPr>
          <p:cNvPr id="753" name="Google Shape;753;p32"/>
          <p:cNvCxnSpPr/>
          <p:nvPr/>
        </p:nvCxnSpPr>
        <p:spPr>
          <a:xfrm>
            <a:off x="1803447" y="5827190"/>
            <a:ext cx="3627036" cy="0"/>
          </a:xfrm>
          <a:prstGeom prst="straightConnector1">
            <a:avLst/>
          </a:prstGeom>
          <a:noFill/>
          <a:ln w="38100" cap="flat" cmpd="sng">
            <a:solidFill>
              <a:srgbClr val="FF0000"/>
            </a:solidFill>
            <a:prstDash val="solid"/>
            <a:round/>
            <a:headEnd type="none" w="sm" len="sm"/>
            <a:tailEnd type="none" w="sm" len="sm"/>
          </a:ln>
        </p:spPr>
      </p:cxnSp>
      <p:cxnSp>
        <p:nvCxnSpPr>
          <p:cNvPr id="754" name="Google Shape;754;p32"/>
          <p:cNvCxnSpPr/>
          <p:nvPr/>
        </p:nvCxnSpPr>
        <p:spPr>
          <a:xfrm>
            <a:off x="2834456" y="6458739"/>
            <a:ext cx="4450805" cy="0"/>
          </a:xfrm>
          <a:prstGeom prst="straightConnector1">
            <a:avLst/>
          </a:prstGeom>
          <a:noFill/>
          <a:ln w="38100" cap="flat" cmpd="sng">
            <a:solidFill>
              <a:srgbClr val="FF0000"/>
            </a:solidFill>
            <a:prstDash val="solid"/>
            <a:round/>
            <a:headEnd type="none" w="sm" len="sm"/>
            <a:tailEnd type="none" w="sm" len="sm"/>
          </a:ln>
        </p:spPr>
      </p:cxnSp>
      <p:cxnSp>
        <p:nvCxnSpPr>
          <p:cNvPr id="755" name="Google Shape;755;p32"/>
          <p:cNvCxnSpPr/>
          <p:nvPr/>
        </p:nvCxnSpPr>
        <p:spPr>
          <a:xfrm>
            <a:off x="4581443" y="7097984"/>
            <a:ext cx="2260686" cy="0"/>
          </a:xfrm>
          <a:prstGeom prst="straightConnector1">
            <a:avLst/>
          </a:prstGeom>
          <a:noFill/>
          <a:ln w="38100" cap="flat" cmpd="sng">
            <a:solidFill>
              <a:srgbClr val="FF0000"/>
            </a:solidFill>
            <a:prstDash val="solid"/>
            <a:round/>
            <a:headEnd type="none" w="sm" len="sm"/>
            <a:tailEnd type="none" w="sm" len="sm"/>
          </a:ln>
        </p:spPr>
      </p:cxnSp>
      <p:cxnSp>
        <p:nvCxnSpPr>
          <p:cNvPr id="756" name="Google Shape;756;p32"/>
          <p:cNvCxnSpPr/>
          <p:nvPr/>
        </p:nvCxnSpPr>
        <p:spPr>
          <a:xfrm>
            <a:off x="1676835" y="7748624"/>
            <a:ext cx="2710125" cy="0"/>
          </a:xfrm>
          <a:prstGeom prst="straightConnector1">
            <a:avLst/>
          </a:prstGeom>
          <a:noFill/>
          <a:ln w="38100" cap="flat" cmpd="sng">
            <a:solidFill>
              <a:srgbClr val="FF0000"/>
            </a:solidFill>
            <a:prstDash val="solid"/>
            <a:round/>
            <a:headEnd type="none" w="sm" len="sm"/>
            <a:tailEnd type="none" w="sm" len="sm"/>
          </a:ln>
        </p:spPr>
      </p:cxnSp>
      <p:cxnSp>
        <p:nvCxnSpPr>
          <p:cNvPr id="757" name="Google Shape;757;p32"/>
          <p:cNvCxnSpPr/>
          <p:nvPr/>
        </p:nvCxnSpPr>
        <p:spPr>
          <a:xfrm>
            <a:off x="13915257" y="6447357"/>
            <a:ext cx="2260686" cy="0"/>
          </a:xfrm>
          <a:prstGeom prst="straightConnector1">
            <a:avLst/>
          </a:prstGeom>
          <a:noFill/>
          <a:ln w="38100" cap="flat" cmpd="sng">
            <a:solidFill>
              <a:srgbClr val="FF0000"/>
            </a:solidFill>
            <a:prstDash val="solid"/>
            <a:round/>
            <a:headEnd type="none" w="sm" len="sm"/>
            <a:tailEnd type="none" w="sm" len="sm"/>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3"/>
                                        </p:tgtEl>
                                        <p:attrNameLst>
                                          <p:attrName>style.visibility</p:attrName>
                                        </p:attrNameLst>
                                      </p:cBhvr>
                                      <p:to>
                                        <p:strVal val="visible"/>
                                      </p:to>
                                    </p:set>
                                    <p:animEffect transition="in" filter="fade">
                                      <p:cBhvr>
                                        <p:cTn id="7" dur="500"/>
                                        <p:tgtEl>
                                          <p:spTgt spid="753"/>
                                        </p:tgtEl>
                                      </p:cBhvr>
                                    </p:animEffect>
                                  </p:childTnLst>
                                </p:cTn>
                              </p:par>
                              <p:par>
                                <p:cTn id="8" presetID="10" presetClass="entr" presetSubtype="0" fill="hold" nodeType="withEffect">
                                  <p:stCondLst>
                                    <p:cond delay="0"/>
                                  </p:stCondLst>
                                  <p:childTnLst>
                                    <p:set>
                                      <p:cBhvr>
                                        <p:cTn id="9" dur="1" fill="hold">
                                          <p:stCondLst>
                                            <p:cond delay="0"/>
                                          </p:stCondLst>
                                        </p:cTn>
                                        <p:tgtEl>
                                          <p:spTgt spid="754"/>
                                        </p:tgtEl>
                                        <p:attrNameLst>
                                          <p:attrName>style.visibility</p:attrName>
                                        </p:attrNameLst>
                                      </p:cBhvr>
                                      <p:to>
                                        <p:strVal val="visible"/>
                                      </p:to>
                                    </p:set>
                                    <p:animEffect transition="in" filter="fade">
                                      <p:cBhvr>
                                        <p:cTn id="10" dur="500"/>
                                        <p:tgtEl>
                                          <p:spTgt spid="754"/>
                                        </p:tgtEl>
                                      </p:cBhvr>
                                    </p:animEffect>
                                  </p:childTnLst>
                                </p:cTn>
                              </p:par>
                              <p:par>
                                <p:cTn id="11" presetID="10" presetClass="entr" presetSubtype="0" fill="hold" nodeType="withEffect">
                                  <p:stCondLst>
                                    <p:cond delay="0"/>
                                  </p:stCondLst>
                                  <p:childTnLst>
                                    <p:set>
                                      <p:cBhvr>
                                        <p:cTn id="12" dur="1" fill="hold">
                                          <p:stCondLst>
                                            <p:cond delay="0"/>
                                          </p:stCondLst>
                                        </p:cTn>
                                        <p:tgtEl>
                                          <p:spTgt spid="755"/>
                                        </p:tgtEl>
                                        <p:attrNameLst>
                                          <p:attrName>style.visibility</p:attrName>
                                        </p:attrNameLst>
                                      </p:cBhvr>
                                      <p:to>
                                        <p:strVal val="visible"/>
                                      </p:to>
                                    </p:set>
                                    <p:animEffect transition="in" filter="fade">
                                      <p:cBhvr>
                                        <p:cTn id="13" dur="500"/>
                                        <p:tgtEl>
                                          <p:spTgt spid="755"/>
                                        </p:tgtEl>
                                      </p:cBhvr>
                                    </p:animEffect>
                                  </p:childTnLst>
                                </p:cTn>
                              </p:par>
                              <p:par>
                                <p:cTn id="14" presetID="10" presetClass="entr" presetSubtype="0" fill="hold" nodeType="withEffect">
                                  <p:stCondLst>
                                    <p:cond delay="0"/>
                                  </p:stCondLst>
                                  <p:childTnLst>
                                    <p:set>
                                      <p:cBhvr>
                                        <p:cTn id="15" dur="1" fill="hold">
                                          <p:stCondLst>
                                            <p:cond delay="0"/>
                                          </p:stCondLst>
                                        </p:cTn>
                                        <p:tgtEl>
                                          <p:spTgt spid="756"/>
                                        </p:tgtEl>
                                        <p:attrNameLst>
                                          <p:attrName>style.visibility</p:attrName>
                                        </p:attrNameLst>
                                      </p:cBhvr>
                                      <p:to>
                                        <p:strVal val="visible"/>
                                      </p:to>
                                    </p:set>
                                    <p:animEffect transition="in" filter="fade">
                                      <p:cBhvr>
                                        <p:cTn id="16" dur="500"/>
                                        <p:tgtEl>
                                          <p:spTgt spid="756"/>
                                        </p:tgtEl>
                                      </p:cBhvr>
                                    </p:animEffect>
                                  </p:childTnLst>
                                </p:cTn>
                              </p:par>
                              <p:par>
                                <p:cTn id="17" presetID="10" presetClass="entr" presetSubtype="0" fill="hold" nodeType="withEffect">
                                  <p:stCondLst>
                                    <p:cond delay="0"/>
                                  </p:stCondLst>
                                  <p:childTnLst>
                                    <p:set>
                                      <p:cBhvr>
                                        <p:cTn id="18" dur="1" fill="hold">
                                          <p:stCondLst>
                                            <p:cond delay="0"/>
                                          </p:stCondLst>
                                        </p:cTn>
                                        <p:tgtEl>
                                          <p:spTgt spid="757"/>
                                        </p:tgtEl>
                                        <p:attrNameLst>
                                          <p:attrName>style.visibility</p:attrName>
                                        </p:attrNameLst>
                                      </p:cBhvr>
                                      <p:to>
                                        <p:strVal val="visible"/>
                                      </p:to>
                                    </p:set>
                                    <p:animEffect transition="in" filter="fade">
                                      <p:cBhvr>
                                        <p:cTn id="19" dur="500"/>
                                        <p:tgtEl>
                                          <p:spTgt spid="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761"/>
        <p:cNvGrpSpPr/>
        <p:nvPr/>
      </p:nvGrpSpPr>
      <p:grpSpPr>
        <a:xfrm>
          <a:off x="0" y="0"/>
          <a:ext cx="0" cy="0"/>
          <a:chOff x="0" y="0"/>
          <a:chExt cx="0" cy="0"/>
        </a:xfrm>
      </p:grpSpPr>
      <p:sp>
        <p:nvSpPr>
          <p:cNvPr id="762" name="Google Shape;762;p33"/>
          <p:cNvSpPr/>
          <p:nvPr/>
        </p:nvSpPr>
        <p:spPr>
          <a:xfrm>
            <a:off x="6926669" y="2960262"/>
            <a:ext cx="11361331" cy="7326738"/>
          </a:xfrm>
          <a:custGeom>
            <a:avLst/>
            <a:gdLst/>
            <a:ahLst/>
            <a:cxnLst/>
            <a:rect l="l" t="t" r="r" b="b"/>
            <a:pathLst>
              <a:path w="11361331" h="7326738" extrusionOk="0">
                <a:moveTo>
                  <a:pt x="0" y="0"/>
                </a:moveTo>
                <a:lnTo>
                  <a:pt x="11361331" y="0"/>
                </a:lnTo>
                <a:lnTo>
                  <a:pt x="11361331" y="7326738"/>
                </a:lnTo>
                <a:lnTo>
                  <a:pt x="0" y="7326738"/>
                </a:lnTo>
                <a:lnTo>
                  <a:pt x="0" y="0"/>
                </a:lnTo>
                <a:close/>
              </a:path>
            </a:pathLst>
          </a:custGeom>
          <a:blipFill rotWithShape="1">
            <a:blip r:embed="rId3">
              <a:alphaModFix/>
            </a:blip>
            <a:stretch>
              <a:fillRect l="-60963"/>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3" name="Google Shape;763;p33"/>
          <p:cNvSpPr txBox="1"/>
          <p:nvPr/>
        </p:nvSpPr>
        <p:spPr>
          <a:xfrm>
            <a:off x="0" y="1791835"/>
            <a:ext cx="16264431" cy="1070486"/>
          </a:xfrm>
          <a:prstGeom prst="rect">
            <a:avLst/>
          </a:prstGeom>
          <a:noFill/>
          <a:ln>
            <a:noFill/>
          </a:ln>
        </p:spPr>
        <p:txBody>
          <a:bodyPr spcFirstLastPara="1" wrap="square" lIns="0" tIns="0" rIns="0" bIns="0" anchor="t" anchorCtr="0">
            <a:spAutoFit/>
          </a:bodyPr>
          <a:lstStyle/>
          <a:p>
            <a:pPr marL="0" marR="0" lvl="0" indent="0" algn="ctr" rtl="0">
              <a:lnSpc>
                <a:spcPct val="140009"/>
              </a:lnSpc>
              <a:spcBef>
                <a:spcPts val="0"/>
              </a:spcBef>
              <a:spcAft>
                <a:spcPts val="0"/>
              </a:spcAft>
              <a:buNone/>
            </a:pPr>
            <a:r>
              <a:rPr lang="en-US" sz="6496">
                <a:solidFill>
                  <a:srgbClr val="051D40"/>
                </a:solidFill>
                <a:latin typeface="Times New Roman"/>
                <a:ea typeface="Times New Roman"/>
                <a:cs typeface="Times New Roman"/>
                <a:sym typeface="Times New Roman"/>
              </a:rPr>
              <a:t>        Đọc: Cảm xúc Trường Sa (S/44)</a:t>
            </a:r>
            <a:endParaRPr/>
          </a:p>
        </p:txBody>
      </p:sp>
      <p:sp>
        <p:nvSpPr>
          <p:cNvPr id="764" name="Google Shape;764;p33"/>
          <p:cNvSpPr txBox="1"/>
          <p:nvPr/>
        </p:nvSpPr>
        <p:spPr>
          <a:xfrm>
            <a:off x="6838069" y="353999"/>
            <a:ext cx="4230707" cy="1070486"/>
          </a:xfrm>
          <a:prstGeom prst="rect">
            <a:avLst/>
          </a:prstGeom>
          <a:noFill/>
          <a:ln>
            <a:noFill/>
          </a:ln>
        </p:spPr>
        <p:txBody>
          <a:bodyPr spcFirstLastPara="1" wrap="square" lIns="0" tIns="0" rIns="0" bIns="0" anchor="t" anchorCtr="0">
            <a:spAutoFit/>
          </a:bodyPr>
          <a:lstStyle/>
          <a:p>
            <a:pPr marL="0" marR="0" lvl="0" indent="0" algn="ctr" rtl="0">
              <a:lnSpc>
                <a:spcPct val="140009"/>
              </a:lnSpc>
              <a:spcBef>
                <a:spcPts val="0"/>
              </a:spcBef>
              <a:spcAft>
                <a:spcPts val="0"/>
              </a:spcAft>
              <a:buNone/>
            </a:pPr>
            <a:r>
              <a:rPr lang="en-US" sz="6496" b="1" u="sng">
                <a:solidFill>
                  <a:srgbClr val="051D40"/>
                </a:solidFill>
                <a:latin typeface="Times New Roman"/>
                <a:ea typeface="Times New Roman"/>
                <a:cs typeface="Times New Roman"/>
                <a:sym typeface="Times New Roman"/>
              </a:rPr>
              <a:t>Tiếng Việt:</a:t>
            </a:r>
            <a:endParaRPr/>
          </a:p>
        </p:txBody>
      </p:sp>
      <p:sp>
        <p:nvSpPr>
          <p:cNvPr id="765" name="Google Shape;765;p33"/>
          <p:cNvSpPr txBox="1"/>
          <p:nvPr/>
        </p:nvSpPr>
        <p:spPr>
          <a:xfrm>
            <a:off x="829479" y="4705698"/>
            <a:ext cx="4925437" cy="2237472"/>
          </a:xfrm>
          <a:prstGeom prst="rect">
            <a:avLst/>
          </a:prstGeom>
          <a:noFill/>
          <a:ln>
            <a:noFill/>
          </a:ln>
        </p:spPr>
        <p:txBody>
          <a:bodyPr spcFirstLastPara="1" wrap="square" lIns="0" tIns="0" rIns="0" bIns="0" anchor="t" anchorCtr="0">
            <a:spAutoFit/>
          </a:bodyPr>
          <a:lstStyle/>
          <a:p>
            <a:pPr marL="0" marR="0" lvl="0" indent="0" algn="ctr" rtl="0">
              <a:lnSpc>
                <a:spcPct val="140009"/>
              </a:lnSpc>
              <a:spcBef>
                <a:spcPts val="0"/>
              </a:spcBef>
              <a:spcAft>
                <a:spcPts val="0"/>
              </a:spcAft>
              <a:buNone/>
            </a:pPr>
            <a:r>
              <a:rPr lang="en-US" sz="6496" b="1" u="sng">
                <a:solidFill>
                  <a:srgbClr val="051D40"/>
                </a:solidFill>
                <a:latin typeface="Times New Roman"/>
                <a:ea typeface="Times New Roman"/>
                <a:cs typeface="Times New Roman"/>
                <a:sym typeface="Times New Roman"/>
              </a:rPr>
              <a:t>TÌM HIỂU BÀI</a:t>
            </a:r>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769"/>
        <p:cNvGrpSpPr/>
        <p:nvPr/>
      </p:nvGrpSpPr>
      <p:grpSpPr>
        <a:xfrm>
          <a:off x="0" y="0"/>
          <a:ext cx="0" cy="0"/>
          <a:chOff x="0" y="0"/>
          <a:chExt cx="0" cy="0"/>
        </a:xfrm>
      </p:grpSpPr>
      <p:sp>
        <p:nvSpPr>
          <p:cNvPr id="770" name="Google Shape;770;p34"/>
          <p:cNvSpPr/>
          <p:nvPr/>
        </p:nvSpPr>
        <p:spPr>
          <a:xfrm>
            <a:off x="0" y="0"/>
            <a:ext cx="18399213" cy="10349557"/>
          </a:xfrm>
          <a:custGeom>
            <a:avLst/>
            <a:gdLst/>
            <a:ahLst/>
            <a:cxnLst/>
            <a:rect l="l" t="t" r="r" b="b"/>
            <a:pathLst>
              <a:path w="18399213" h="10349557" extrusionOk="0">
                <a:moveTo>
                  <a:pt x="0" y="0"/>
                </a:moveTo>
                <a:lnTo>
                  <a:pt x="18399213" y="0"/>
                </a:lnTo>
                <a:lnTo>
                  <a:pt x="18399213" y="10349557"/>
                </a:lnTo>
                <a:lnTo>
                  <a:pt x="0" y="10349557"/>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778"/>
        <p:cNvGrpSpPr/>
        <p:nvPr/>
      </p:nvGrpSpPr>
      <p:grpSpPr>
        <a:xfrm>
          <a:off x="0" y="0"/>
          <a:ext cx="0" cy="0"/>
          <a:chOff x="0" y="0"/>
          <a:chExt cx="0" cy="0"/>
        </a:xfrm>
      </p:grpSpPr>
      <p:sp>
        <p:nvSpPr>
          <p:cNvPr id="779" name="Google Shape;779;p35"/>
          <p:cNvSpPr/>
          <p:nvPr/>
        </p:nvSpPr>
        <p:spPr>
          <a:xfrm>
            <a:off x="8381136" y="1362913"/>
            <a:ext cx="9341659" cy="6995865"/>
          </a:xfrm>
          <a:custGeom>
            <a:avLst/>
            <a:gdLst/>
            <a:ahLst/>
            <a:cxnLst/>
            <a:rect l="l" t="t" r="r" b="b"/>
            <a:pathLst>
              <a:path w="9341659" h="6995865" extrusionOk="0">
                <a:moveTo>
                  <a:pt x="0" y="0"/>
                </a:moveTo>
                <a:lnTo>
                  <a:pt x="9341659" y="0"/>
                </a:lnTo>
                <a:lnTo>
                  <a:pt x="9341659" y="6995864"/>
                </a:lnTo>
                <a:lnTo>
                  <a:pt x="0" y="6995864"/>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80" name="Google Shape;780;p35"/>
          <p:cNvSpPr txBox="1"/>
          <p:nvPr/>
        </p:nvSpPr>
        <p:spPr>
          <a:xfrm>
            <a:off x="527869" y="2302472"/>
            <a:ext cx="7544786" cy="2975173"/>
          </a:xfrm>
          <a:prstGeom prst="rect">
            <a:avLst/>
          </a:prstGeom>
          <a:noFill/>
          <a:ln>
            <a:noFill/>
          </a:ln>
        </p:spPr>
        <p:txBody>
          <a:bodyPr spcFirstLastPara="1" wrap="square" lIns="0" tIns="0" rIns="0" bIns="0" anchor="t" anchorCtr="0">
            <a:spAutoFit/>
          </a:bodyPr>
          <a:lstStyle/>
          <a:p>
            <a:pPr marL="0" marR="0" lvl="0" indent="0" algn="l" rtl="0">
              <a:lnSpc>
                <a:spcPct val="107648"/>
              </a:lnSpc>
              <a:spcBef>
                <a:spcPts val="0"/>
              </a:spcBef>
              <a:spcAft>
                <a:spcPts val="0"/>
              </a:spcAft>
              <a:buNone/>
            </a:pPr>
            <a:r>
              <a:rPr lang="en-US" sz="5400" b="1">
                <a:solidFill>
                  <a:srgbClr val="000000"/>
                </a:solidFill>
                <a:latin typeface="Times New Roman"/>
                <a:ea typeface="Times New Roman"/>
                <a:cs typeface="Times New Roman"/>
                <a:sym typeface="Times New Roman"/>
              </a:rPr>
              <a:t>2. Em hiểu thế nào về hai dòng thơ:</a:t>
            </a:r>
            <a:endParaRPr/>
          </a:p>
          <a:p>
            <a:pPr marL="0" marR="0" lvl="0" indent="0" algn="l" rtl="0">
              <a:lnSpc>
                <a:spcPct val="107648"/>
              </a:lnSpc>
              <a:spcBef>
                <a:spcPts val="0"/>
              </a:spcBef>
              <a:spcAft>
                <a:spcPts val="0"/>
              </a:spcAft>
              <a:buNone/>
            </a:pPr>
            <a:r>
              <a:rPr lang="en-US" sz="5400" b="1">
                <a:solidFill>
                  <a:srgbClr val="000000"/>
                </a:solidFill>
                <a:latin typeface="Times New Roman"/>
                <a:ea typeface="Times New Roman"/>
                <a:cs typeface="Times New Roman"/>
                <a:sym typeface="Times New Roman"/>
              </a:rPr>
              <a:t>Những nhà giàn giữ đảo</a:t>
            </a:r>
            <a:endParaRPr sz="5400" b="1">
              <a:solidFill>
                <a:srgbClr val="000000"/>
              </a:solidFill>
              <a:latin typeface="Times New Roman"/>
              <a:ea typeface="Times New Roman"/>
              <a:cs typeface="Times New Roman"/>
              <a:sym typeface="Times New Roman"/>
            </a:endParaRPr>
          </a:p>
          <a:p>
            <a:pPr marL="0" marR="0" lvl="0" indent="0" algn="l" rtl="0">
              <a:lnSpc>
                <a:spcPct val="107648"/>
              </a:lnSpc>
              <a:spcBef>
                <a:spcPts val="0"/>
              </a:spcBef>
              <a:spcAft>
                <a:spcPts val="0"/>
              </a:spcAft>
              <a:buNone/>
            </a:pPr>
            <a:r>
              <a:rPr lang="en-US" sz="5400" b="1">
                <a:solidFill>
                  <a:srgbClr val="000000"/>
                </a:solidFill>
                <a:latin typeface="Times New Roman"/>
                <a:ea typeface="Times New Roman"/>
                <a:cs typeface="Times New Roman"/>
                <a:sym typeface="Times New Roman"/>
              </a:rPr>
              <a:t>Neo cả nhịp tim người?</a:t>
            </a:r>
            <a:endParaRPr/>
          </a:p>
        </p:txBody>
      </p:sp>
      <p:sp>
        <p:nvSpPr>
          <p:cNvPr id="781" name="Google Shape;781;p35"/>
          <p:cNvSpPr txBox="1"/>
          <p:nvPr/>
        </p:nvSpPr>
        <p:spPr>
          <a:xfrm>
            <a:off x="11647940" y="8653006"/>
            <a:ext cx="2182237" cy="701041"/>
          </a:xfrm>
          <a:prstGeom prst="rect">
            <a:avLst/>
          </a:prstGeom>
          <a:noFill/>
          <a:ln>
            <a:noFill/>
          </a:ln>
        </p:spPr>
        <p:txBody>
          <a:bodyPr spcFirstLastPara="1" wrap="square" lIns="0" tIns="0" rIns="0" bIns="0" anchor="t" anchorCtr="0">
            <a:spAutoFit/>
          </a:bodyPr>
          <a:lstStyle/>
          <a:p>
            <a:pPr marL="0" marR="0" lvl="0" indent="0" algn="ctr" rtl="0">
              <a:lnSpc>
                <a:spcPct val="140010"/>
              </a:lnSpc>
              <a:spcBef>
                <a:spcPts val="0"/>
              </a:spcBef>
              <a:spcAft>
                <a:spcPts val="0"/>
              </a:spcAft>
              <a:buNone/>
            </a:pPr>
            <a:r>
              <a:rPr lang="en-US" sz="3899" b="1">
                <a:solidFill>
                  <a:srgbClr val="000000"/>
                </a:solidFill>
                <a:latin typeface="Poppins"/>
                <a:ea typeface="Poppins"/>
                <a:cs typeface="Poppins"/>
                <a:sym typeface="Poppins"/>
              </a:rPr>
              <a:t>nhà giàn</a:t>
            </a:r>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E5E4E6"/>
        </a:solidFill>
        <a:effectLst/>
      </p:bgPr>
    </p:bg>
    <p:spTree>
      <p:nvGrpSpPr>
        <p:cNvPr id="1" name="Shape 785"/>
        <p:cNvGrpSpPr/>
        <p:nvPr/>
      </p:nvGrpSpPr>
      <p:grpSpPr>
        <a:xfrm>
          <a:off x="0" y="0"/>
          <a:ext cx="0" cy="0"/>
          <a:chOff x="0" y="0"/>
          <a:chExt cx="0" cy="0"/>
        </a:xfrm>
      </p:grpSpPr>
      <p:sp>
        <p:nvSpPr>
          <p:cNvPr id="786" name="Google Shape;786;p36"/>
          <p:cNvSpPr/>
          <p:nvPr/>
        </p:nvSpPr>
        <p:spPr>
          <a:xfrm>
            <a:off x="11394777" y="2765503"/>
            <a:ext cx="6893223" cy="7521497"/>
          </a:xfrm>
          <a:custGeom>
            <a:avLst/>
            <a:gdLst/>
            <a:ahLst/>
            <a:cxnLst/>
            <a:rect l="l" t="t" r="r" b="b"/>
            <a:pathLst>
              <a:path w="955374" h="1042450" extrusionOk="0">
                <a:moveTo>
                  <a:pt x="0" y="0"/>
                </a:moveTo>
                <a:lnTo>
                  <a:pt x="955374" y="0"/>
                </a:lnTo>
                <a:lnTo>
                  <a:pt x="955374" y="1042450"/>
                </a:lnTo>
                <a:lnTo>
                  <a:pt x="0" y="1042450"/>
                </a:lnTo>
                <a:close/>
              </a:path>
            </a:pathLst>
          </a:custGeom>
          <a:blipFill rotWithShape="1">
            <a:blip r:embed="rId3">
              <a:alphaModFix/>
            </a:blip>
            <a:stretch>
              <a:fillRect l="-22848" r="-22848"/>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87" name="Google Shape;787;p36"/>
          <p:cNvSpPr txBox="1"/>
          <p:nvPr/>
        </p:nvSpPr>
        <p:spPr>
          <a:xfrm>
            <a:off x="468863" y="4227325"/>
            <a:ext cx="10519833" cy="4462760"/>
          </a:xfrm>
          <a:prstGeom prst="rect">
            <a:avLst/>
          </a:prstGeom>
          <a:noFill/>
          <a:ln>
            <a:noFill/>
          </a:ln>
        </p:spPr>
        <p:txBody>
          <a:bodyPr spcFirstLastPara="1" wrap="square" lIns="0" tIns="0" rIns="0" bIns="0" anchor="t" anchorCtr="0">
            <a:spAutoFit/>
          </a:bodyPr>
          <a:lstStyle/>
          <a:p>
            <a:pPr marL="0" marR="0" lvl="0" indent="0" algn="just" rtl="0">
              <a:spcBef>
                <a:spcPts val="0"/>
              </a:spcBef>
              <a:spcAft>
                <a:spcPts val="0"/>
              </a:spcAft>
              <a:buNone/>
            </a:pPr>
            <a:r>
              <a:rPr lang="en-US" sz="4000" b="1">
                <a:solidFill>
                  <a:srgbClr val="1E1D22"/>
                </a:solidFill>
                <a:latin typeface="Times New Roman"/>
                <a:ea typeface="Times New Roman"/>
                <a:cs typeface="Times New Roman"/>
                <a:sym typeface="Times New Roman"/>
              </a:rPr>
              <a:t>A. Sự thấu hiểu của người dân trước những gian nguy mà người lính nhà giàn phải đương đầu.</a:t>
            </a:r>
            <a:endParaRPr/>
          </a:p>
          <a:p>
            <a:pPr marL="0" marR="0" lvl="0" indent="0" algn="just" rtl="0">
              <a:spcBef>
                <a:spcPts val="600"/>
              </a:spcBef>
              <a:spcAft>
                <a:spcPts val="0"/>
              </a:spcAft>
              <a:buNone/>
            </a:pPr>
            <a:r>
              <a:rPr lang="en-US" sz="4000" b="1">
                <a:solidFill>
                  <a:srgbClr val="1E1D22"/>
                </a:solidFill>
                <a:latin typeface="Times New Roman"/>
                <a:ea typeface="Times New Roman"/>
                <a:cs typeface="Times New Roman"/>
                <a:sym typeface="Times New Roman"/>
              </a:rPr>
              <a:t>B. Cảm xúc thương yêu, lo lắng của người ra thăm đảo dành cho người lính Trường Sa.</a:t>
            </a:r>
            <a:endParaRPr/>
          </a:p>
          <a:p>
            <a:pPr marL="0" marR="0" lvl="0" indent="0" algn="just" rtl="0">
              <a:spcBef>
                <a:spcPts val="600"/>
              </a:spcBef>
              <a:spcAft>
                <a:spcPts val="0"/>
              </a:spcAft>
              <a:buNone/>
            </a:pPr>
            <a:r>
              <a:rPr lang="en-US" sz="4000" b="1">
                <a:solidFill>
                  <a:srgbClr val="1E1D22"/>
                </a:solidFill>
                <a:latin typeface="Times New Roman"/>
                <a:ea typeface="Times New Roman"/>
                <a:cs typeface="Times New Roman"/>
                <a:sym typeface="Times New Roman"/>
              </a:rPr>
              <a:t>C. Tình yêu tha thiết của người dân đất Việt đối với biển đảo quê hương.</a:t>
            </a:r>
            <a:endParaRPr/>
          </a:p>
        </p:txBody>
      </p:sp>
      <p:grpSp>
        <p:nvGrpSpPr>
          <p:cNvPr id="788" name="Google Shape;788;p36"/>
          <p:cNvGrpSpPr/>
          <p:nvPr/>
        </p:nvGrpSpPr>
        <p:grpSpPr>
          <a:xfrm>
            <a:off x="15443330" y="1028700"/>
            <a:ext cx="1815970" cy="605323"/>
            <a:chOff x="0" y="0"/>
            <a:chExt cx="2421294" cy="807098"/>
          </a:xfrm>
        </p:grpSpPr>
        <p:grpSp>
          <p:nvGrpSpPr>
            <p:cNvPr id="789" name="Google Shape;789;p36"/>
            <p:cNvGrpSpPr/>
            <p:nvPr/>
          </p:nvGrpSpPr>
          <p:grpSpPr>
            <a:xfrm>
              <a:off x="0" y="0"/>
              <a:ext cx="1614196" cy="807098"/>
              <a:chOff x="0" y="0"/>
              <a:chExt cx="812800" cy="406400"/>
            </a:xfrm>
          </p:grpSpPr>
          <p:sp>
            <p:nvSpPr>
              <p:cNvPr id="790" name="Google Shape;790;p36"/>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1" name="Google Shape;791;p36"/>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792" name="Google Shape;792;p36"/>
            <p:cNvGrpSpPr/>
            <p:nvPr/>
          </p:nvGrpSpPr>
          <p:grpSpPr>
            <a:xfrm>
              <a:off x="1614196" y="0"/>
              <a:ext cx="807098" cy="807098"/>
              <a:chOff x="0" y="0"/>
              <a:chExt cx="406400" cy="406400"/>
            </a:xfrm>
          </p:grpSpPr>
          <p:sp>
            <p:nvSpPr>
              <p:cNvPr id="793" name="Google Shape;793;p36"/>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4" name="Google Shape;794;p36"/>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795" name="Google Shape;795;p36"/>
          <p:cNvGrpSpPr/>
          <p:nvPr/>
        </p:nvGrpSpPr>
        <p:grpSpPr>
          <a:xfrm>
            <a:off x="301490" y="209503"/>
            <a:ext cx="12944094" cy="3183786"/>
            <a:chOff x="0" y="0"/>
            <a:chExt cx="1396377" cy="343459"/>
          </a:xfrm>
        </p:grpSpPr>
        <p:sp>
          <p:nvSpPr>
            <p:cNvPr id="796" name="Google Shape;796;p36"/>
            <p:cNvSpPr/>
            <p:nvPr/>
          </p:nvSpPr>
          <p:spPr>
            <a:xfrm>
              <a:off x="0" y="0"/>
              <a:ext cx="1396377" cy="343459"/>
            </a:xfrm>
            <a:custGeom>
              <a:avLst/>
              <a:gdLst/>
              <a:ahLst/>
              <a:cxnLst/>
              <a:rect l="l" t="t" r="r" b="b"/>
              <a:pathLst>
                <a:path w="1396377" h="343459" extrusionOk="0">
                  <a:moveTo>
                    <a:pt x="21532" y="0"/>
                  </a:moveTo>
                  <a:lnTo>
                    <a:pt x="1374845" y="0"/>
                  </a:lnTo>
                  <a:cubicBezTo>
                    <a:pt x="1380556" y="0"/>
                    <a:pt x="1386032" y="2269"/>
                    <a:pt x="1390070" y="6307"/>
                  </a:cubicBezTo>
                  <a:cubicBezTo>
                    <a:pt x="1394109" y="10344"/>
                    <a:pt x="1396377" y="15821"/>
                    <a:pt x="1396377" y="21532"/>
                  </a:cubicBezTo>
                  <a:lnTo>
                    <a:pt x="1396377" y="321927"/>
                  </a:lnTo>
                  <a:cubicBezTo>
                    <a:pt x="1396377" y="327638"/>
                    <a:pt x="1394109" y="333115"/>
                    <a:pt x="1390070" y="337153"/>
                  </a:cubicBezTo>
                  <a:cubicBezTo>
                    <a:pt x="1386032" y="341191"/>
                    <a:pt x="1380556" y="343459"/>
                    <a:pt x="1374845" y="343459"/>
                  </a:cubicBezTo>
                  <a:lnTo>
                    <a:pt x="21532" y="343459"/>
                  </a:lnTo>
                  <a:cubicBezTo>
                    <a:pt x="15821" y="343459"/>
                    <a:pt x="10344" y="341191"/>
                    <a:pt x="6307" y="337153"/>
                  </a:cubicBezTo>
                  <a:cubicBezTo>
                    <a:pt x="2269" y="333115"/>
                    <a:pt x="0" y="327638"/>
                    <a:pt x="0" y="321927"/>
                  </a:cubicBezTo>
                  <a:lnTo>
                    <a:pt x="0" y="21532"/>
                  </a:lnTo>
                  <a:cubicBezTo>
                    <a:pt x="0" y="15821"/>
                    <a:pt x="2269" y="10344"/>
                    <a:pt x="6307" y="6307"/>
                  </a:cubicBezTo>
                  <a:cubicBezTo>
                    <a:pt x="10344" y="2269"/>
                    <a:pt x="15821" y="0"/>
                    <a:pt x="21532" y="0"/>
                  </a:cubicBezTo>
                  <a:close/>
                </a:path>
              </a:pathLst>
            </a:custGeom>
            <a:gradFill>
              <a:gsLst>
                <a:gs pos="0">
                  <a:srgbClr val="3C9FC4">
                    <a:alpha val="80784"/>
                  </a:srgbClr>
                </a:gs>
                <a:gs pos="100000">
                  <a:srgbClr val="1D1E50">
                    <a:alpha val="80784"/>
                  </a:srgbClr>
                </a:gs>
              </a:gsLst>
              <a:lin ang="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7" name="Google Shape;797;p36"/>
            <p:cNvSpPr txBox="1"/>
            <p:nvPr/>
          </p:nvSpPr>
          <p:spPr>
            <a:xfrm>
              <a:off x="0" y="19050"/>
              <a:ext cx="1396377" cy="324409"/>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798" name="Google Shape;798;p36"/>
          <p:cNvSpPr txBox="1"/>
          <p:nvPr/>
        </p:nvSpPr>
        <p:spPr>
          <a:xfrm>
            <a:off x="608101" y="358062"/>
            <a:ext cx="12452648" cy="2426673"/>
          </a:xfrm>
          <a:prstGeom prst="rect">
            <a:avLst/>
          </a:prstGeom>
          <a:noFill/>
          <a:ln>
            <a:noFill/>
          </a:ln>
        </p:spPr>
        <p:txBody>
          <a:bodyPr spcFirstLastPara="1" wrap="square" lIns="0" tIns="0" rIns="0" bIns="0" anchor="t" anchorCtr="0">
            <a:spAutoFit/>
          </a:bodyPr>
          <a:lstStyle/>
          <a:p>
            <a:pPr marL="0" marR="0" lvl="0" indent="0" algn="l" rtl="0">
              <a:lnSpc>
                <a:spcPct val="140005"/>
              </a:lnSpc>
              <a:spcBef>
                <a:spcPts val="0"/>
              </a:spcBef>
              <a:spcAft>
                <a:spcPts val="0"/>
              </a:spcAft>
              <a:buNone/>
            </a:pPr>
            <a:r>
              <a:rPr lang="en-US" sz="3452">
                <a:solidFill>
                  <a:srgbClr val="FDFDFD"/>
                </a:solidFill>
                <a:latin typeface="Arial"/>
                <a:ea typeface="Arial"/>
                <a:cs typeface="Arial"/>
                <a:sym typeface="Arial"/>
              </a:rPr>
              <a:t>2. Em hiểu thế nào về hai dòng thơ:</a:t>
            </a:r>
            <a:endParaRPr/>
          </a:p>
          <a:p>
            <a:pPr marL="0" marR="0" lvl="0" indent="0" algn="ctr" rtl="0">
              <a:lnSpc>
                <a:spcPct val="140005"/>
              </a:lnSpc>
              <a:spcBef>
                <a:spcPts val="0"/>
              </a:spcBef>
              <a:spcAft>
                <a:spcPts val="0"/>
              </a:spcAft>
              <a:buNone/>
            </a:pPr>
            <a:r>
              <a:rPr lang="en-US" sz="3452">
                <a:solidFill>
                  <a:srgbClr val="FDFDFD"/>
                </a:solidFill>
                <a:latin typeface="Arial"/>
                <a:ea typeface="Arial"/>
                <a:cs typeface="Arial"/>
                <a:sym typeface="Arial"/>
              </a:rPr>
              <a:t>Những nhà giàn giữ đảo</a:t>
            </a:r>
            <a:endParaRPr sz="3452">
              <a:solidFill>
                <a:srgbClr val="FDFDFD"/>
              </a:solidFill>
              <a:latin typeface="Arial"/>
              <a:ea typeface="Arial"/>
              <a:cs typeface="Arial"/>
              <a:sym typeface="Arial"/>
            </a:endParaRPr>
          </a:p>
          <a:p>
            <a:pPr marL="0" marR="0" lvl="0" indent="0" algn="ctr" rtl="0">
              <a:lnSpc>
                <a:spcPct val="140005"/>
              </a:lnSpc>
              <a:spcBef>
                <a:spcPts val="0"/>
              </a:spcBef>
              <a:spcAft>
                <a:spcPts val="0"/>
              </a:spcAft>
              <a:buNone/>
            </a:pPr>
            <a:r>
              <a:rPr lang="en-US" sz="3452">
                <a:solidFill>
                  <a:srgbClr val="FDFDFD"/>
                </a:solidFill>
                <a:latin typeface="Arial"/>
                <a:ea typeface="Arial"/>
                <a:cs typeface="Arial"/>
                <a:sym typeface="Arial"/>
              </a:rPr>
              <a:t>Neo cả nhịp tim người?</a:t>
            </a:r>
            <a:endParaRPr/>
          </a:p>
          <a:p>
            <a:pPr marL="0" marR="0" lvl="0" indent="0" algn="l" rtl="0">
              <a:lnSpc>
                <a:spcPct val="140005"/>
              </a:lnSpc>
              <a:spcBef>
                <a:spcPts val="0"/>
              </a:spcBef>
              <a:spcAft>
                <a:spcPts val="0"/>
              </a:spcAft>
              <a:buNone/>
            </a:pPr>
            <a:r>
              <a:rPr lang="en-US" sz="3452">
                <a:solidFill>
                  <a:srgbClr val="FDFDFD"/>
                </a:solidFill>
                <a:latin typeface="Arial"/>
                <a:ea typeface="Arial"/>
                <a:cs typeface="Arial"/>
                <a:sym typeface="Arial"/>
              </a:rPr>
              <a:t>Chọn câu trả lời dưới đây hoặc nêu ý kiến của em.</a:t>
            </a:r>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8259822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E5E4E6"/>
        </a:solidFill>
        <a:effectLst/>
      </p:bgPr>
    </p:bg>
    <p:spTree>
      <p:nvGrpSpPr>
        <p:cNvPr id="1" name="Shape 802"/>
        <p:cNvGrpSpPr/>
        <p:nvPr/>
      </p:nvGrpSpPr>
      <p:grpSpPr>
        <a:xfrm>
          <a:off x="0" y="0"/>
          <a:ext cx="0" cy="0"/>
          <a:chOff x="0" y="0"/>
          <a:chExt cx="0" cy="0"/>
        </a:xfrm>
      </p:grpSpPr>
      <p:sp>
        <p:nvSpPr>
          <p:cNvPr id="803" name="Google Shape;803;p37"/>
          <p:cNvSpPr/>
          <p:nvPr/>
        </p:nvSpPr>
        <p:spPr>
          <a:xfrm>
            <a:off x="11394777" y="2765503"/>
            <a:ext cx="6893223" cy="7521497"/>
          </a:xfrm>
          <a:custGeom>
            <a:avLst/>
            <a:gdLst/>
            <a:ahLst/>
            <a:cxnLst/>
            <a:rect l="l" t="t" r="r" b="b"/>
            <a:pathLst>
              <a:path w="955374" h="1042450" extrusionOk="0">
                <a:moveTo>
                  <a:pt x="0" y="0"/>
                </a:moveTo>
                <a:lnTo>
                  <a:pt x="955374" y="0"/>
                </a:lnTo>
                <a:lnTo>
                  <a:pt x="955374" y="1042450"/>
                </a:lnTo>
                <a:lnTo>
                  <a:pt x="0" y="1042450"/>
                </a:lnTo>
                <a:close/>
              </a:path>
            </a:pathLst>
          </a:custGeom>
          <a:blipFill rotWithShape="1">
            <a:blip r:embed="rId3">
              <a:alphaModFix/>
            </a:blip>
            <a:stretch>
              <a:fillRect l="-22848" r="-22848"/>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4" name="Google Shape;804;p37"/>
          <p:cNvSpPr txBox="1"/>
          <p:nvPr/>
        </p:nvSpPr>
        <p:spPr>
          <a:xfrm>
            <a:off x="468863" y="4227325"/>
            <a:ext cx="10519833" cy="4621458"/>
          </a:xfrm>
          <a:prstGeom prst="rect">
            <a:avLst/>
          </a:prstGeom>
          <a:noFill/>
          <a:ln>
            <a:noFill/>
          </a:ln>
        </p:spPr>
        <p:txBody>
          <a:bodyPr spcFirstLastPara="1" wrap="square" lIns="0" tIns="0" rIns="0" bIns="0" anchor="t" anchorCtr="0">
            <a:spAutoFit/>
          </a:bodyPr>
          <a:lstStyle/>
          <a:p>
            <a:pPr marL="0" marR="0" lvl="0" indent="0" algn="just" rtl="0">
              <a:lnSpc>
                <a:spcPct val="131225"/>
              </a:lnSpc>
              <a:spcBef>
                <a:spcPts val="0"/>
              </a:spcBef>
              <a:spcAft>
                <a:spcPts val="0"/>
              </a:spcAft>
              <a:buNone/>
            </a:pPr>
            <a:r>
              <a:rPr lang="en-US" sz="4000" b="1">
                <a:solidFill>
                  <a:srgbClr val="1E1D22"/>
                </a:solidFill>
                <a:latin typeface="Times New Roman"/>
                <a:ea typeface="Times New Roman"/>
                <a:cs typeface="Times New Roman"/>
                <a:sym typeface="Times New Roman"/>
              </a:rPr>
              <a:t>A. Sự thấu hiểu của người dân trước những gian nguy mà người lính nhà giàn phải đương đầu.</a:t>
            </a:r>
            <a:endParaRPr/>
          </a:p>
          <a:p>
            <a:pPr marL="0" marR="0" lvl="0" indent="0" algn="just" rtl="0">
              <a:lnSpc>
                <a:spcPct val="131225"/>
              </a:lnSpc>
              <a:spcBef>
                <a:spcPts val="0"/>
              </a:spcBef>
              <a:spcAft>
                <a:spcPts val="0"/>
              </a:spcAft>
              <a:buNone/>
            </a:pPr>
            <a:r>
              <a:rPr lang="en-US" sz="4000" b="1">
                <a:solidFill>
                  <a:srgbClr val="1E1D22"/>
                </a:solidFill>
                <a:latin typeface="Times New Roman"/>
                <a:ea typeface="Times New Roman"/>
                <a:cs typeface="Times New Roman"/>
                <a:sym typeface="Times New Roman"/>
              </a:rPr>
              <a:t>B. Cảm xúc thương yêu, lo lắng của người ra thăm đảo dành cho người lính Trường Sa.</a:t>
            </a:r>
            <a:endParaRPr/>
          </a:p>
          <a:p>
            <a:pPr marL="0" marR="0" lvl="0" indent="0" algn="just" rtl="0">
              <a:lnSpc>
                <a:spcPct val="131225"/>
              </a:lnSpc>
              <a:spcBef>
                <a:spcPts val="0"/>
              </a:spcBef>
              <a:spcAft>
                <a:spcPts val="0"/>
              </a:spcAft>
              <a:buNone/>
            </a:pPr>
            <a:r>
              <a:rPr lang="en-US" sz="4000" b="1">
                <a:solidFill>
                  <a:srgbClr val="1E1D22"/>
                </a:solidFill>
                <a:latin typeface="Times New Roman"/>
                <a:ea typeface="Times New Roman"/>
                <a:cs typeface="Times New Roman"/>
                <a:sym typeface="Times New Roman"/>
              </a:rPr>
              <a:t>C. Tình yêu tha thiết của người dân đất Việt đối với biển đảo quê hương.</a:t>
            </a:r>
            <a:endParaRPr/>
          </a:p>
        </p:txBody>
      </p:sp>
      <p:grpSp>
        <p:nvGrpSpPr>
          <p:cNvPr id="805" name="Google Shape;805;p37"/>
          <p:cNvGrpSpPr/>
          <p:nvPr/>
        </p:nvGrpSpPr>
        <p:grpSpPr>
          <a:xfrm>
            <a:off x="15443330" y="1028700"/>
            <a:ext cx="1815970" cy="605323"/>
            <a:chOff x="0" y="0"/>
            <a:chExt cx="2421294" cy="807098"/>
          </a:xfrm>
        </p:grpSpPr>
        <p:grpSp>
          <p:nvGrpSpPr>
            <p:cNvPr id="806" name="Google Shape;806;p37"/>
            <p:cNvGrpSpPr/>
            <p:nvPr/>
          </p:nvGrpSpPr>
          <p:grpSpPr>
            <a:xfrm>
              <a:off x="0" y="0"/>
              <a:ext cx="1614196" cy="807098"/>
              <a:chOff x="0" y="0"/>
              <a:chExt cx="812800" cy="406400"/>
            </a:xfrm>
          </p:grpSpPr>
          <p:sp>
            <p:nvSpPr>
              <p:cNvPr id="807" name="Google Shape;807;p37"/>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8" name="Google Shape;808;p37"/>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09" name="Google Shape;809;p37"/>
            <p:cNvGrpSpPr/>
            <p:nvPr/>
          </p:nvGrpSpPr>
          <p:grpSpPr>
            <a:xfrm>
              <a:off x="1614196" y="0"/>
              <a:ext cx="807098" cy="807098"/>
              <a:chOff x="0" y="0"/>
              <a:chExt cx="406400" cy="406400"/>
            </a:xfrm>
          </p:grpSpPr>
          <p:sp>
            <p:nvSpPr>
              <p:cNvPr id="810" name="Google Shape;810;p37"/>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11" name="Google Shape;811;p37"/>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sp>
        <p:nvSpPr>
          <p:cNvPr id="812" name="Google Shape;812;p37"/>
          <p:cNvSpPr/>
          <p:nvPr/>
        </p:nvSpPr>
        <p:spPr>
          <a:xfrm>
            <a:off x="-146141" y="3772366"/>
            <a:ext cx="1559732" cy="1557782"/>
          </a:xfrm>
          <a:custGeom>
            <a:avLst/>
            <a:gdLst/>
            <a:ahLst/>
            <a:cxnLst/>
            <a:rect l="l" t="t" r="r" b="b"/>
            <a:pathLst>
              <a:path w="1559732" h="1557782" extrusionOk="0">
                <a:moveTo>
                  <a:pt x="0" y="0"/>
                </a:moveTo>
                <a:lnTo>
                  <a:pt x="1559732" y="0"/>
                </a:lnTo>
                <a:lnTo>
                  <a:pt x="1559732" y="1557782"/>
                </a:lnTo>
                <a:lnTo>
                  <a:pt x="0" y="1557782"/>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813" name="Google Shape;813;p37"/>
          <p:cNvGrpSpPr/>
          <p:nvPr/>
        </p:nvGrpSpPr>
        <p:grpSpPr>
          <a:xfrm>
            <a:off x="301490" y="209503"/>
            <a:ext cx="12944094" cy="3183786"/>
            <a:chOff x="0" y="0"/>
            <a:chExt cx="1396377" cy="343459"/>
          </a:xfrm>
        </p:grpSpPr>
        <p:sp>
          <p:nvSpPr>
            <p:cNvPr id="814" name="Google Shape;814;p37"/>
            <p:cNvSpPr/>
            <p:nvPr/>
          </p:nvSpPr>
          <p:spPr>
            <a:xfrm>
              <a:off x="0" y="0"/>
              <a:ext cx="1396377" cy="343459"/>
            </a:xfrm>
            <a:custGeom>
              <a:avLst/>
              <a:gdLst/>
              <a:ahLst/>
              <a:cxnLst/>
              <a:rect l="l" t="t" r="r" b="b"/>
              <a:pathLst>
                <a:path w="1396377" h="343459" extrusionOk="0">
                  <a:moveTo>
                    <a:pt x="21532" y="0"/>
                  </a:moveTo>
                  <a:lnTo>
                    <a:pt x="1374845" y="0"/>
                  </a:lnTo>
                  <a:cubicBezTo>
                    <a:pt x="1380556" y="0"/>
                    <a:pt x="1386032" y="2269"/>
                    <a:pt x="1390070" y="6307"/>
                  </a:cubicBezTo>
                  <a:cubicBezTo>
                    <a:pt x="1394109" y="10344"/>
                    <a:pt x="1396377" y="15821"/>
                    <a:pt x="1396377" y="21532"/>
                  </a:cubicBezTo>
                  <a:lnTo>
                    <a:pt x="1396377" y="321927"/>
                  </a:lnTo>
                  <a:cubicBezTo>
                    <a:pt x="1396377" y="327638"/>
                    <a:pt x="1394109" y="333115"/>
                    <a:pt x="1390070" y="337153"/>
                  </a:cubicBezTo>
                  <a:cubicBezTo>
                    <a:pt x="1386032" y="341191"/>
                    <a:pt x="1380556" y="343459"/>
                    <a:pt x="1374845" y="343459"/>
                  </a:cubicBezTo>
                  <a:lnTo>
                    <a:pt x="21532" y="343459"/>
                  </a:lnTo>
                  <a:cubicBezTo>
                    <a:pt x="15821" y="343459"/>
                    <a:pt x="10344" y="341191"/>
                    <a:pt x="6307" y="337153"/>
                  </a:cubicBezTo>
                  <a:cubicBezTo>
                    <a:pt x="2269" y="333115"/>
                    <a:pt x="0" y="327638"/>
                    <a:pt x="0" y="321927"/>
                  </a:cubicBezTo>
                  <a:lnTo>
                    <a:pt x="0" y="21532"/>
                  </a:lnTo>
                  <a:cubicBezTo>
                    <a:pt x="0" y="15821"/>
                    <a:pt x="2269" y="10344"/>
                    <a:pt x="6307" y="6307"/>
                  </a:cubicBezTo>
                  <a:cubicBezTo>
                    <a:pt x="10344" y="2269"/>
                    <a:pt x="15821" y="0"/>
                    <a:pt x="21532" y="0"/>
                  </a:cubicBezTo>
                  <a:close/>
                </a:path>
              </a:pathLst>
            </a:custGeom>
            <a:gradFill>
              <a:gsLst>
                <a:gs pos="0">
                  <a:srgbClr val="3C9FC4">
                    <a:alpha val="80784"/>
                  </a:srgbClr>
                </a:gs>
                <a:gs pos="100000">
                  <a:srgbClr val="1D1E50">
                    <a:alpha val="80784"/>
                  </a:srgbClr>
                </a:gs>
              </a:gsLst>
              <a:lin ang="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15" name="Google Shape;815;p37"/>
            <p:cNvSpPr txBox="1"/>
            <p:nvPr/>
          </p:nvSpPr>
          <p:spPr>
            <a:xfrm>
              <a:off x="0" y="19050"/>
              <a:ext cx="1396377" cy="324409"/>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816" name="Google Shape;816;p37"/>
          <p:cNvSpPr txBox="1"/>
          <p:nvPr/>
        </p:nvSpPr>
        <p:spPr>
          <a:xfrm>
            <a:off x="608101" y="358062"/>
            <a:ext cx="12452648" cy="2426673"/>
          </a:xfrm>
          <a:prstGeom prst="rect">
            <a:avLst/>
          </a:prstGeom>
          <a:noFill/>
          <a:ln>
            <a:noFill/>
          </a:ln>
        </p:spPr>
        <p:txBody>
          <a:bodyPr spcFirstLastPara="1" wrap="square" lIns="0" tIns="0" rIns="0" bIns="0" anchor="t" anchorCtr="0">
            <a:spAutoFit/>
          </a:bodyPr>
          <a:lstStyle/>
          <a:p>
            <a:pPr marL="0" marR="0" lvl="0" indent="0" algn="l" rtl="0">
              <a:lnSpc>
                <a:spcPct val="140005"/>
              </a:lnSpc>
              <a:spcBef>
                <a:spcPts val="0"/>
              </a:spcBef>
              <a:spcAft>
                <a:spcPts val="0"/>
              </a:spcAft>
              <a:buNone/>
            </a:pPr>
            <a:r>
              <a:rPr lang="en-US" sz="3452">
                <a:solidFill>
                  <a:srgbClr val="FDFDFD"/>
                </a:solidFill>
                <a:latin typeface="Arial"/>
                <a:ea typeface="Arial"/>
                <a:cs typeface="Arial"/>
                <a:sym typeface="Arial"/>
              </a:rPr>
              <a:t>2. Em hiểu thế nào về hai dòng thơ:</a:t>
            </a:r>
            <a:endParaRPr/>
          </a:p>
          <a:p>
            <a:pPr marL="0" marR="0" lvl="0" indent="0" algn="ctr" rtl="0">
              <a:lnSpc>
                <a:spcPct val="140005"/>
              </a:lnSpc>
              <a:spcBef>
                <a:spcPts val="0"/>
              </a:spcBef>
              <a:spcAft>
                <a:spcPts val="0"/>
              </a:spcAft>
              <a:buNone/>
            </a:pPr>
            <a:r>
              <a:rPr lang="en-US" sz="3452">
                <a:solidFill>
                  <a:srgbClr val="FDFDFD"/>
                </a:solidFill>
                <a:latin typeface="Arial"/>
                <a:ea typeface="Arial"/>
                <a:cs typeface="Arial"/>
                <a:sym typeface="Arial"/>
              </a:rPr>
              <a:t>Những nhà giàn giữ đảo</a:t>
            </a:r>
            <a:endParaRPr/>
          </a:p>
          <a:p>
            <a:pPr marL="0" marR="0" lvl="0" indent="0" algn="ctr" rtl="0">
              <a:lnSpc>
                <a:spcPct val="140005"/>
              </a:lnSpc>
              <a:spcBef>
                <a:spcPts val="0"/>
              </a:spcBef>
              <a:spcAft>
                <a:spcPts val="0"/>
              </a:spcAft>
              <a:buNone/>
            </a:pPr>
            <a:r>
              <a:rPr lang="en-US" sz="3452">
                <a:solidFill>
                  <a:srgbClr val="FDFDFD"/>
                </a:solidFill>
                <a:latin typeface="Arial"/>
                <a:ea typeface="Arial"/>
                <a:cs typeface="Arial"/>
                <a:sym typeface="Arial"/>
              </a:rPr>
              <a:t>Neo cả nhịp tim người?</a:t>
            </a:r>
            <a:endParaRPr/>
          </a:p>
          <a:p>
            <a:pPr marL="0" marR="0" lvl="0" indent="0" algn="l" rtl="0">
              <a:lnSpc>
                <a:spcPct val="140005"/>
              </a:lnSpc>
              <a:spcBef>
                <a:spcPts val="0"/>
              </a:spcBef>
              <a:spcAft>
                <a:spcPts val="0"/>
              </a:spcAft>
              <a:buNone/>
            </a:pPr>
            <a:r>
              <a:rPr lang="en-US" sz="3452">
                <a:solidFill>
                  <a:srgbClr val="FDFDFD"/>
                </a:solidFill>
                <a:latin typeface="Arial"/>
                <a:ea typeface="Arial"/>
                <a:cs typeface="Arial"/>
                <a:sym typeface="Arial"/>
              </a:rPr>
              <a:t>Chọn câu trả lời dưới đây hoặc nêu ý kiến của em.</a:t>
            </a:r>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824"/>
        <p:cNvGrpSpPr/>
        <p:nvPr/>
      </p:nvGrpSpPr>
      <p:grpSpPr>
        <a:xfrm>
          <a:off x="0" y="0"/>
          <a:ext cx="0" cy="0"/>
          <a:chOff x="0" y="0"/>
          <a:chExt cx="0" cy="0"/>
        </a:xfrm>
      </p:grpSpPr>
      <p:sp>
        <p:nvSpPr>
          <p:cNvPr id="825" name="Google Shape;825;p38"/>
          <p:cNvSpPr/>
          <p:nvPr/>
        </p:nvSpPr>
        <p:spPr>
          <a:xfrm>
            <a:off x="11187491" y="2755872"/>
            <a:ext cx="6868761" cy="6594382"/>
          </a:xfrm>
          <a:custGeom>
            <a:avLst/>
            <a:gdLst/>
            <a:ahLst/>
            <a:cxnLst/>
            <a:rect l="l" t="t" r="r" b="b"/>
            <a:pathLst>
              <a:path w="951983" h="913956" extrusionOk="0">
                <a:moveTo>
                  <a:pt x="0" y="0"/>
                </a:moveTo>
                <a:lnTo>
                  <a:pt x="951983" y="0"/>
                </a:lnTo>
                <a:lnTo>
                  <a:pt x="951983" y="913956"/>
                </a:lnTo>
                <a:lnTo>
                  <a:pt x="0" y="913956"/>
                </a:lnTo>
                <a:close/>
              </a:path>
            </a:pathLst>
          </a:custGeom>
          <a:blipFill rotWithShape="1">
            <a:blip r:embed="rId3">
              <a:alphaModFix/>
            </a:blip>
            <a:stretch>
              <a:fillRect l="-35716" r="-35716"/>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826" name="Google Shape;826;p38"/>
          <p:cNvGrpSpPr/>
          <p:nvPr/>
        </p:nvGrpSpPr>
        <p:grpSpPr>
          <a:xfrm>
            <a:off x="416030" y="416411"/>
            <a:ext cx="14579082" cy="2720003"/>
            <a:chOff x="0" y="0"/>
            <a:chExt cx="1572755" cy="293427"/>
          </a:xfrm>
        </p:grpSpPr>
        <p:sp>
          <p:nvSpPr>
            <p:cNvPr id="827" name="Google Shape;827;p38"/>
            <p:cNvSpPr/>
            <p:nvPr/>
          </p:nvSpPr>
          <p:spPr>
            <a:xfrm>
              <a:off x="0" y="0"/>
              <a:ext cx="1572755" cy="293427"/>
            </a:xfrm>
            <a:custGeom>
              <a:avLst/>
              <a:gdLst/>
              <a:ahLst/>
              <a:cxnLst/>
              <a:rect l="l" t="t" r="r" b="b"/>
              <a:pathLst>
                <a:path w="1572755" h="293427" extrusionOk="0">
                  <a:moveTo>
                    <a:pt x="19117" y="0"/>
                  </a:moveTo>
                  <a:lnTo>
                    <a:pt x="1553638" y="0"/>
                  </a:lnTo>
                  <a:cubicBezTo>
                    <a:pt x="1558709" y="0"/>
                    <a:pt x="1563571" y="2014"/>
                    <a:pt x="1567156" y="5599"/>
                  </a:cubicBezTo>
                  <a:cubicBezTo>
                    <a:pt x="1570741" y="9184"/>
                    <a:pt x="1572755" y="14047"/>
                    <a:pt x="1572755" y="19117"/>
                  </a:cubicBezTo>
                  <a:lnTo>
                    <a:pt x="1572755" y="274310"/>
                  </a:lnTo>
                  <a:cubicBezTo>
                    <a:pt x="1572755" y="284868"/>
                    <a:pt x="1564196" y="293427"/>
                    <a:pt x="1553638" y="293427"/>
                  </a:cubicBezTo>
                  <a:lnTo>
                    <a:pt x="19117" y="293427"/>
                  </a:lnTo>
                  <a:cubicBezTo>
                    <a:pt x="8559" y="293427"/>
                    <a:pt x="0" y="284868"/>
                    <a:pt x="0" y="274310"/>
                  </a:cubicBezTo>
                  <a:lnTo>
                    <a:pt x="0" y="19117"/>
                  </a:lnTo>
                  <a:cubicBezTo>
                    <a:pt x="0" y="8559"/>
                    <a:pt x="8559" y="0"/>
                    <a:pt x="19117" y="0"/>
                  </a:cubicBezTo>
                  <a:close/>
                </a:path>
              </a:pathLst>
            </a:custGeom>
            <a:gradFill>
              <a:gsLst>
                <a:gs pos="0">
                  <a:srgbClr val="3C9FC4">
                    <a:alpha val="80784"/>
                  </a:srgbClr>
                </a:gs>
                <a:gs pos="100000">
                  <a:srgbClr val="1D1E50">
                    <a:alpha val="80784"/>
                  </a:srgbClr>
                </a:gs>
              </a:gsLst>
              <a:lin ang="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28" name="Google Shape;828;p38"/>
            <p:cNvSpPr txBox="1"/>
            <p:nvPr/>
          </p:nvSpPr>
          <p:spPr>
            <a:xfrm>
              <a:off x="0" y="19050"/>
              <a:ext cx="1572755" cy="274377"/>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29" name="Google Shape;829;p38"/>
          <p:cNvGrpSpPr/>
          <p:nvPr/>
        </p:nvGrpSpPr>
        <p:grpSpPr>
          <a:xfrm>
            <a:off x="5063516" y="9258300"/>
            <a:ext cx="1210647" cy="605323"/>
            <a:chOff x="0" y="0"/>
            <a:chExt cx="812800" cy="406400"/>
          </a:xfrm>
        </p:grpSpPr>
        <p:sp>
          <p:nvSpPr>
            <p:cNvPr id="830" name="Google Shape;830;p38"/>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31" name="Google Shape;831;p38"/>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32" name="Google Shape;832;p38"/>
          <p:cNvGrpSpPr/>
          <p:nvPr/>
        </p:nvGrpSpPr>
        <p:grpSpPr>
          <a:xfrm>
            <a:off x="6184039" y="9258300"/>
            <a:ext cx="605323" cy="605323"/>
            <a:chOff x="0" y="0"/>
            <a:chExt cx="406400" cy="406400"/>
          </a:xfrm>
        </p:grpSpPr>
        <p:sp>
          <p:nvSpPr>
            <p:cNvPr id="833" name="Google Shape;833;p38"/>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34" name="Google Shape;834;p38"/>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835" name="Google Shape;835;p38"/>
          <p:cNvSpPr txBox="1"/>
          <p:nvPr/>
        </p:nvSpPr>
        <p:spPr>
          <a:xfrm>
            <a:off x="1028700" y="579129"/>
            <a:ext cx="12769316" cy="2056845"/>
          </a:xfrm>
          <a:prstGeom prst="rect">
            <a:avLst/>
          </a:prstGeom>
          <a:noFill/>
          <a:ln>
            <a:noFill/>
          </a:ln>
        </p:spPr>
        <p:txBody>
          <a:bodyPr spcFirstLastPara="1" wrap="square" lIns="0" tIns="0" rIns="0" bIns="0" anchor="t" anchorCtr="0">
            <a:spAutoFit/>
          </a:bodyPr>
          <a:lstStyle/>
          <a:p>
            <a:pPr marL="0" marR="0" lvl="0" indent="0" algn="l" rtl="0">
              <a:lnSpc>
                <a:spcPct val="140010"/>
              </a:lnSpc>
              <a:spcBef>
                <a:spcPts val="0"/>
              </a:spcBef>
              <a:spcAft>
                <a:spcPts val="0"/>
              </a:spcAft>
              <a:buNone/>
            </a:pPr>
            <a:r>
              <a:rPr lang="en-US" sz="3899">
                <a:solidFill>
                  <a:srgbClr val="FFFFFF"/>
                </a:solidFill>
                <a:latin typeface="Times New Roman"/>
                <a:ea typeface="Times New Roman"/>
                <a:cs typeface="Times New Roman"/>
                <a:sym typeface="Times New Roman"/>
              </a:rPr>
              <a:t>3. Theo em, nhà thơ muốn nói gì qua hình ảnh: </a:t>
            </a:r>
            <a:endParaRPr/>
          </a:p>
          <a:p>
            <a:pPr marL="0" marR="0" lvl="0" indent="0" algn="l" rtl="0">
              <a:lnSpc>
                <a:spcPct val="140010"/>
              </a:lnSpc>
              <a:spcBef>
                <a:spcPts val="0"/>
              </a:spcBef>
              <a:spcAft>
                <a:spcPts val="0"/>
              </a:spcAft>
              <a:buNone/>
            </a:pPr>
            <a:r>
              <a:rPr lang="en-US" sz="3899">
                <a:solidFill>
                  <a:srgbClr val="FFFFFF"/>
                </a:solidFill>
                <a:latin typeface="Times New Roman"/>
                <a:ea typeface="Times New Roman"/>
                <a:cs typeface="Times New Roman"/>
                <a:sym typeface="Times New Roman"/>
              </a:rPr>
              <a:t>                    Đóa san hô kiêu hãnh</a:t>
            </a:r>
            <a:endParaRPr sz="3899">
              <a:solidFill>
                <a:srgbClr val="FFFFFF"/>
              </a:solidFill>
              <a:latin typeface="Times New Roman"/>
              <a:ea typeface="Times New Roman"/>
              <a:cs typeface="Times New Roman"/>
              <a:sym typeface="Times New Roman"/>
            </a:endParaRPr>
          </a:p>
          <a:p>
            <a:pPr marL="0" marR="0" lvl="0" indent="0" algn="l" rtl="0">
              <a:lnSpc>
                <a:spcPct val="140010"/>
              </a:lnSpc>
              <a:spcBef>
                <a:spcPts val="0"/>
              </a:spcBef>
              <a:spcAft>
                <a:spcPts val="0"/>
              </a:spcAft>
              <a:buNone/>
            </a:pPr>
            <a:r>
              <a:rPr lang="en-US" sz="3899">
                <a:solidFill>
                  <a:srgbClr val="FFFFFF"/>
                </a:solidFill>
                <a:latin typeface="Times New Roman"/>
                <a:ea typeface="Times New Roman"/>
                <a:cs typeface="Times New Roman"/>
                <a:sym typeface="Times New Roman"/>
              </a:rPr>
              <a:t>                    Vẫn nở hoa bốn mùa</a:t>
            </a:r>
            <a:endParaRPr sz="3899">
              <a:solidFill>
                <a:srgbClr val="FFFFFF"/>
              </a:solidFill>
              <a:latin typeface="Times New Roman"/>
              <a:ea typeface="Times New Roman"/>
              <a:cs typeface="Times New Roman"/>
              <a:sym typeface="Times New Roman"/>
            </a:endParaRPr>
          </a:p>
        </p:txBody>
      </p:sp>
      <p:grpSp>
        <p:nvGrpSpPr>
          <p:cNvPr id="836" name="Google Shape;836;p38"/>
          <p:cNvGrpSpPr/>
          <p:nvPr/>
        </p:nvGrpSpPr>
        <p:grpSpPr>
          <a:xfrm>
            <a:off x="323401" y="3751993"/>
            <a:ext cx="10690877" cy="5140475"/>
            <a:chOff x="0" y="0"/>
            <a:chExt cx="1153306" cy="554542"/>
          </a:xfrm>
        </p:grpSpPr>
        <p:sp>
          <p:nvSpPr>
            <p:cNvPr id="837" name="Google Shape;837;p38"/>
            <p:cNvSpPr/>
            <p:nvPr/>
          </p:nvSpPr>
          <p:spPr>
            <a:xfrm>
              <a:off x="0" y="0"/>
              <a:ext cx="1153305" cy="554542"/>
            </a:xfrm>
            <a:custGeom>
              <a:avLst/>
              <a:gdLst/>
              <a:ahLst/>
              <a:cxnLst/>
              <a:rect l="l" t="t" r="r" b="b"/>
              <a:pathLst>
                <a:path w="1153305" h="554542" extrusionOk="0">
                  <a:moveTo>
                    <a:pt x="26070" y="0"/>
                  </a:moveTo>
                  <a:lnTo>
                    <a:pt x="1127236" y="0"/>
                  </a:lnTo>
                  <a:cubicBezTo>
                    <a:pt x="1141634" y="0"/>
                    <a:pt x="1153305" y="11672"/>
                    <a:pt x="1153305" y="26070"/>
                  </a:cubicBezTo>
                  <a:lnTo>
                    <a:pt x="1153305" y="528472"/>
                  </a:lnTo>
                  <a:cubicBezTo>
                    <a:pt x="1153305" y="542870"/>
                    <a:pt x="1141634" y="554542"/>
                    <a:pt x="1127236" y="554542"/>
                  </a:cubicBezTo>
                  <a:lnTo>
                    <a:pt x="26070" y="554542"/>
                  </a:lnTo>
                  <a:cubicBezTo>
                    <a:pt x="11672" y="554542"/>
                    <a:pt x="0" y="542870"/>
                    <a:pt x="0" y="528472"/>
                  </a:cubicBezTo>
                  <a:lnTo>
                    <a:pt x="0" y="26070"/>
                  </a:lnTo>
                  <a:cubicBezTo>
                    <a:pt x="0" y="11672"/>
                    <a:pt x="11672" y="0"/>
                    <a:pt x="26070" y="0"/>
                  </a:cubicBezTo>
                  <a:close/>
                </a:path>
              </a:pathLst>
            </a:custGeom>
            <a:solidFill>
              <a:srgbClr val="E5E4E6">
                <a:alpha val="80392"/>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38" name="Google Shape;838;p38"/>
            <p:cNvSpPr txBox="1"/>
            <p:nvPr/>
          </p:nvSpPr>
          <p:spPr>
            <a:xfrm>
              <a:off x="0" y="19050"/>
              <a:ext cx="1153306" cy="535492"/>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846"/>
        <p:cNvGrpSpPr/>
        <p:nvPr/>
      </p:nvGrpSpPr>
      <p:grpSpPr>
        <a:xfrm>
          <a:off x="0" y="0"/>
          <a:ext cx="0" cy="0"/>
          <a:chOff x="0" y="0"/>
          <a:chExt cx="0" cy="0"/>
        </a:xfrm>
      </p:grpSpPr>
      <p:sp>
        <p:nvSpPr>
          <p:cNvPr id="847" name="Google Shape;847;p39"/>
          <p:cNvSpPr/>
          <p:nvPr/>
        </p:nvSpPr>
        <p:spPr>
          <a:xfrm>
            <a:off x="11187491" y="2755872"/>
            <a:ext cx="6868761" cy="6594382"/>
          </a:xfrm>
          <a:custGeom>
            <a:avLst/>
            <a:gdLst/>
            <a:ahLst/>
            <a:cxnLst/>
            <a:rect l="l" t="t" r="r" b="b"/>
            <a:pathLst>
              <a:path w="951983" h="913956" extrusionOk="0">
                <a:moveTo>
                  <a:pt x="0" y="0"/>
                </a:moveTo>
                <a:lnTo>
                  <a:pt x="951983" y="0"/>
                </a:lnTo>
                <a:lnTo>
                  <a:pt x="951983" y="913956"/>
                </a:lnTo>
                <a:lnTo>
                  <a:pt x="0" y="913956"/>
                </a:lnTo>
                <a:close/>
              </a:path>
            </a:pathLst>
          </a:custGeom>
          <a:blipFill rotWithShape="1">
            <a:blip r:embed="rId3">
              <a:alphaModFix/>
            </a:blip>
            <a:stretch>
              <a:fillRect l="-35716" r="-35716"/>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848" name="Google Shape;848;p39"/>
          <p:cNvGrpSpPr/>
          <p:nvPr/>
        </p:nvGrpSpPr>
        <p:grpSpPr>
          <a:xfrm>
            <a:off x="416030" y="416411"/>
            <a:ext cx="14579082" cy="2720003"/>
            <a:chOff x="0" y="0"/>
            <a:chExt cx="1572755" cy="293427"/>
          </a:xfrm>
        </p:grpSpPr>
        <p:sp>
          <p:nvSpPr>
            <p:cNvPr id="849" name="Google Shape;849;p39"/>
            <p:cNvSpPr/>
            <p:nvPr/>
          </p:nvSpPr>
          <p:spPr>
            <a:xfrm>
              <a:off x="0" y="0"/>
              <a:ext cx="1572755" cy="293427"/>
            </a:xfrm>
            <a:custGeom>
              <a:avLst/>
              <a:gdLst/>
              <a:ahLst/>
              <a:cxnLst/>
              <a:rect l="l" t="t" r="r" b="b"/>
              <a:pathLst>
                <a:path w="1572755" h="293427" extrusionOk="0">
                  <a:moveTo>
                    <a:pt x="19117" y="0"/>
                  </a:moveTo>
                  <a:lnTo>
                    <a:pt x="1553638" y="0"/>
                  </a:lnTo>
                  <a:cubicBezTo>
                    <a:pt x="1558709" y="0"/>
                    <a:pt x="1563571" y="2014"/>
                    <a:pt x="1567156" y="5599"/>
                  </a:cubicBezTo>
                  <a:cubicBezTo>
                    <a:pt x="1570741" y="9184"/>
                    <a:pt x="1572755" y="14047"/>
                    <a:pt x="1572755" y="19117"/>
                  </a:cubicBezTo>
                  <a:lnTo>
                    <a:pt x="1572755" y="274310"/>
                  </a:lnTo>
                  <a:cubicBezTo>
                    <a:pt x="1572755" y="284868"/>
                    <a:pt x="1564196" y="293427"/>
                    <a:pt x="1553638" y="293427"/>
                  </a:cubicBezTo>
                  <a:lnTo>
                    <a:pt x="19117" y="293427"/>
                  </a:lnTo>
                  <a:cubicBezTo>
                    <a:pt x="8559" y="293427"/>
                    <a:pt x="0" y="284868"/>
                    <a:pt x="0" y="274310"/>
                  </a:cubicBezTo>
                  <a:lnTo>
                    <a:pt x="0" y="19117"/>
                  </a:lnTo>
                  <a:cubicBezTo>
                    <a:pt x="0" y="8559"/>
                    <a:pt x="8559" y="0"/>
                    <a:pt x="19117" y="0"/>
                  </a:cubicBezTo>
                  <a:close/>
                </a:path>
              </a:pathLst>
            </a:custGeom>
            <a:gradFill>
              <a:gsLst>
                <a:gs pos="0">
                  <a:srgbClr val="3C9FC4">
                    <a:alpha val="80784"/>
                  </a:srgbClr>
                </a:gs>
                <a:gs pos="100000">
                  <a:srgbClr val="1D1E50">
                    <a:alpha val="80784"/>
                  </a:srgbClr>
                </a:gs>
              </a:gsLst>
              <a:lin ang="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0" name="Google Shape;850;p39"/>
            <p:cNvSpPr txBox="1"/>
            <p:nvPr/>
          </p:nvSpPr>
          <p:spPr>
            <a:xfrm>
              <a:off x="0" y="19050"/>
              <a:ext cx="1572755" cy="274377"/>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51" name="Google Shape;851;p39"/>
          <p:cNvGrpSpPr/>
          <p:nvPr/>
        </p:nvGrpSpPr>
        <p:grpSpPr>
          <a:xfrm>
            <a:off x="5063516" y="9258300"/>
            <a:ext cx="1210647" cy="605323"/>
            <a:chOff x="0" y="0"/>
            <a:chExt cx="812800" cy="406400"/>
          </a:xfrm>
        </p:grpSpPr>
        <p:sp>
          <p:nvSpPr>
            <p:cNvPr id="852" name="Google Shape;852;p39"/>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3" name="Google Shape;853;p39"/>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54" name="Google Shape;854;p39"/>
          <p:cNvGrpSpPr/>
          <p:nvPr/>
        </p:nvGrpSpPr>
        <p:grpSpPr>
          <a:xfrm>
            <a:off x="6184039" y="9258300"/>
            <a:ext cx="605323" cy="605323"/>
            <a:chOff x="0" y="0"/>
            <a:chExt cx="406400" cy="406400"/>
          </a:xfrm>
        </p:grpSpPr>
        <p:sp>
          <p:nvSpPr>
            <p:cNvPr id="855" name="Google Shape;855;p39"/>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6" name="Google Shape;856;p39"/>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857" name="Google Shape;857;p39"/>
          <p:cNvSpPr txBox="1"/>
          <p:nvPr/>
        </p:nvSpPr>
        <p:spPr>
          <a:xfrm>
            <a:off x="1028700" y="579129"/>
            <a:ext cx="12769316" cy="2056845"/>
          </a:xfrm>
          <a:prstGeom prst="rect">
            <a:avLst/>
          </a:prstGeom>
          <a:noFill/>
          <a:ln>
            <a:noFill/>
          </a:ln>
        </p:spPr>
        <p:txBody>
          <a:bodyPr spcFirstLastPara="1" wrap="square" lIns="0" tIns="0" rIns="0" bIns="0" anchor="t" anchorCtr="0">
            <a:spAutoFit/>
          </a:bodyPr>
          <a:lstStyle/>
          <a:p>
            <a:pPr marL="0" marR="0" lvl="0" indent="0" algn="l" rtl="0">
              <a:lnSpc>
                <a:spcPct val="140010"/>
              </a:lnSpc>
              <a:spcBef>
                <a:spcPts val="0"/>
              </a:spcBef>
              <a:spcAft>
                <a:spcPts val="0"/>
              </a:spcAft>
              <a:buNone/>
            </a:pPr>
            <a:r>
              <a:rPr lang="en-US" sz="3899" b="1">
                <a:solidFill>
                  <a:srgbClr val="FFFFFF"/>
                </a:solidFill>
                <a:latin typeface="Times New Roman"/>
                <a:ea typeface="Times New Roman"/>
                <a:cs typeface="Times New Roman"/>
                <a:sym typeface="Times New Roman"/>
              </a:rPr>
              <a:t>3. Theo em, nhà thơ muốn nói gì qua hình ảnh: </a:t>
            </a:r>
            <a:endParaRPr/>
          </a:p>
          <a:p>
            <a:pPr marL="0" marR="0" lvl="0" indent="0" algn="l" rtl="0">
              <a:lnSpc>
                <a:spcPct val="140010"/>
              </a:lnSpc>
              <a:spcBef>
                <a:spcPts val="0"/>
              </a:spcBef>
              <a:spcAft>
                <a:spcPts val="0"/>
              </a:spcAft>
              <a:buNone/>
            </a:pPr>
            <a:r>
              <a:rPr lang="en-US" sz="3899" b="1">
                <a:solidFill>
                  <a:srgbClr val="FFFFFF"/>
                </a:solidFill>
                <a:latin typeface="Times New Roman"/>
                <a:ea typeface="Times New Roman"/>
                <a:cs typeface="Times New Roman"/>
                <a:sym typeface="Times New Roman"/>
              </a:rPr>
              <a:t>                    Đóa san hô kiêu hãnh</a:t>
            </a:r>
            <a:endParaRPr sz="3899" b="1">
              <a:solidFill>
                <a:srgbClr val="FFFFFF"/>
              </a:solidFill>
              <a:latin typeface="Times New Roman"/>
              <a:ea typeface="Times New Roman"/>
              <a:cs typeface="Times New Roman"/>
              <a:sym typeface="Times New Roman"/>
            </a:endParaRPr>
          </a:p>
          <a:p>
            <a:pPr marL="0" marR="0" lvl="0" indent="0" algn="l" rtl="0">
              <a:lnSpc>
                <a:spcPct val="140010"/>
              </a:lnSpc>
              <a:spcBef>
                <a:spcPts val="0"/>
              </a:spcBef>
              <a:spcAft>
                <a:spcPts val="0"/>
              </a:spcAft>
              <a:buNone/>
            </a:pPr>
            <a:r>
              <a:rPr lang="en-US" sz="3899" b="1">
                <a:solidFill>
                  <a:srgbClr val="FFFFFF"/>
                </a:solidFill>
                <a:latin typeface="Times New Roman"/>
                <a:ea typeface="Times New Roman"/>
                <a:cs typeface="Times New Roman"/>
                <a:sym typeface="Times New Roman"/>
              </a:rPr>
              <a:t>                    Vẫn nở hoa bốn mùa</a:t>
            </a:r>
            <a:endParaRPr sz="3899" b="1">
              <a:solidFill>
                <a:srgbClr val="FFFFFF"/>
              </a:solidFill>
              <a:latin typeface="Times New Roman"/>
              <a:ea typeface="Times New Roman"/>
              <a:cs typeface="Times New Roman"/>
              <a:sym typeface="Times New Roman"/>
            </a:endParaRPr>
          </a:p>
        </p:txBody>
      </p:sp>
      <p:grpSp>
        <p:nvGrpSpPr>
          <p:cNvPr id="858" name="Google Shape;858;p39"/>
          <p:cNvGrpSpPr/>
          <p:nvPr/>
        </p:nvGrpSpPr>
        <p:grpSpPr>
          <a:xfrm>
            <a:off x="323401" y="3751993"/>
            <a:ext cx="10690877" cy="5140475"/>
            <a:chOff x="0" y="0"/>
            <a:chExt cx="1153306" cy="554542"/>
          </a:xfrm>
        </p:grpSpPr>
        <p:sp>
          <p:nvSpPr>
            <p:cNvPr id="859" name="Google Shape;859;p39"/>
            <p:cNvSpPr/>
            <p:nvPr/>
          </p:nvSpPr>
          <p:spPr>
            <a:xfrm>
              <a:off x="0" y="0"/>
              <a:ext cx="1153305" cy="554542"/>
            </a:xfrm>
            <a:custGeom>
              <a:avLst/>
              <a:gdLst/>
              <a:ahLst/>
              <a:cxnLst/>
              <a:rect l="l" t="t" r="r" b="b"/>
              <a:pathLst>
                <a:path w="1153305" h="554542" extrusionOk="0">
                  <a:moveTo>
                    <a:pt x="26070" y="0"/>
                  </a:moveTo>
                  <a:lnTo>
                    <a:pt x="1127236" y="0"/>
                  </a:lnTo>
                  <a:cubicBezTo>
                    <a:pt x="1141634" y="0"/>
                    <a:pt x="1153305" y="11672"/>
                    <a:pt x="1153305" y="26070"/>
                  </a:cubicBezTo>
                  <a:lnTo>
                    <a:pt x="1153305" y="528472"/>
                  </a:lnTo>
                  <a:cubicBezTo>
                    <a:pt x="1153305" y="542870"/>
                    <a:pt x="1141634" y="554542"/>
                    <a:pt x="1127236" y="554542"/>
                  </a:cubicBezTo>
                  <a:lnTo>
                    <a:pt x="26070" y="554542"/>
                  </a:lnTo>
                  <a:cubicBezTo>
                    <a:pt x="11672" y="554542"/>
                    <a:pt x="0" y="542870"/>
                    <a:pt x="0" y="528472"/>
                  </a:cubicBezTo>
                  <a:lnTo>
                    <a:pt x="0" y="26070"/>
                  </a:lnTo>
                  <a:cubicBezTo>
                    <a:pt x="0" y="11672"/>
                    <a:pt x="11672" y="0"/>
                    <a:pt x="26070" y="0"/>
                  </a:cubicBezTo>
                  <a:close/>
                </a:path>
              </a:pathLst>
            </a:custGeom>
            <a:solidFill>
              <a:srgbClr val="E5E4E6">
                <a:alpha val="80392"/>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60" name="Google Shape;860;p39"/>
            <p:cNvSpPr txBox="1"/>
            <p:nvPr/>
          </p:nvSpPr>
          <p:spPr>
            <a:xfrm>
              <a:off x="0" y="19050"/>
              <a:ext cx="1153306" cy="535492"/>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861" name="Google Shape;861;p39"/>
          <p:cNvSpPr txBox="1"/>
          <p:nvPr/>
        </p:nvSpPr>
        <p:spPr>
          <a:xfrm>
            <a:off x="704731" y="4400616"/>
            <a:ext cx="10134487" cy="3543471"/>
          </a:xfrm>
          <a:prstGeom prst="rect">
            <a:avLst/>
          </a:prstGeom>
          <a:noFill/>
          <a:ln>
            <a:noFill/>
          </a:ln>
        </p:spPr>
        <p:txBody>
          <a:bodyPr spcFirstLastPara="1" wrap="square" lIns="0" tIns="0" rIns="0" bIns="0" anchor="t" anchorCtr="0">
            <a:spAutoFit/>
          </a:bodyPr>
          <a:lstStyle/>
          <a:p>
            <a:pPr marL="0" marR="0" lvl="0" indent="0" algn="just" rtl="0">
              <a:lnSpc>
                <a:spcPct val="127295"/>
              </a:lnSpc>
              <a:spcBef>
                <a:spcPts val="0"/>
              </a:spcBef>
              <a:spcAft>
                <a:spcPts val="0"/>
              </a:spcAft>
              <a:buNone/>
            </a:pPr>
            <a:r>
              <a:rPr lang="en-US" sz="4400" b="1">
                <a:solidFill>
                  <a:srgbClr val="051D40"/>
                </a:solidFill>
                <a:latin typeface="Times New Roman"/>
                <a:ea typeface="Times New Roman"/>
                <a:cs typeface="Times New Roman"/>
                <a:sym typeface="Times New Roman"/>
              </a:rPr>
              <a:t>Theo em, hình ảnh ấy nói lên:</a:t>
            </a:r>
            <a:endParaRPr/>
          </a:p>
          <a:p>
            <a:pPr marL="863784" marR="0" lvl="1" indent="-431892" algn="just" rtl="0">
              <a:lnSpc>
                <a:spcPct val="127295"/>
              </a:lnSpc>
              <a:spcBef>
                <a:spcPts val="0"/>
              </a:spcBef>
              <a:spcAft>
                <a:spcPts val="0"/>
              </a:spcAft>
              <a:buClr>
                <a:srgbClr val="051D40"/>
              </a:buClr>
              <a:buSzPts val="4400"/>
              <a:buFont typeface="Arial"/>
              <a:buChar char="•"/>
            </a:pPr>
            <a:r>
              <a:rPr lang="en-US" sz="4400" b="1" i="0" u="none" strike="noStrike" cap="none">
                <a:solidFill>
                  <a:srgbClr val="051D40"/>
                </a:solidFill>
                <a:latin typeface="Times New Roman"/>
                <a:ea typeface="Times New Roman"/>
                <a:cs typeface="Times New Roman"/>
                <a:sym typeface="Times New Roman"/>
              </a:rPr>
              <a:t>sức sống mãnh liệt của thiên nhiên và con người Trường Sa.</a:t>
            </a:r>
            <a:endParaRPr/>
          </a:p>
          <a:p>
            <a:pPr marL="863784" marR="0" lvl="1" indent="-431892" algn="just" rtl="0">
              <a:lnSpc>
                <a:spcPct val="127295"/>
              </a:lnSpc>
              <a:spcBef>
                <a:spcPts val="0"/>
              </a:spcBef>
              <a:spcAft>
                <a:spcPts val="0"/>
              </a:spcAft>
              <a:buClr>
                <a:srgbClr val="051D40"/>
              </a:buClr>
              <a:buSzPts val="4400"/>
              <a:buFont typeface="Arial"/>
              <a:buChar char="•"/>
            </a:pPr>
            <a:r>
              <a:rPr lang="en-US" sz="4400" b="1" i="0" u="none" strike="noStrike" cap="none">
                <a:solidFill>
                  <a:srgbClr val="051D40"/>
                </a:solidFill>
                <a:latin typeface="Times New Roman"/>
                <a:ea typeface="Times New Roman"/>
                <a:cs typeface="Times New Roman"/>
                <a:sym typeface="Times New Roman"/>
              </a:rPr>
              <a:t>tinh thần kiên cường, bất khuất của những người lính ở Trường Sa.</a:t>
            </a:r>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869"/>
        <p:cNvGrpSpPr/>
        <p:nvPr/>
      </p:nvGrpSpPr>
      <p:grpSpPr>
        <a:xfrm>
          <a:off x="0" y="0"/>
          <a:ext cx="0" cy="0"/>
          <a:chOff x="0" y="0"/>
          <a:chExt cx="0" cy="0"/>
        </a:xfrm>
      </p:grpSpPr>
      <p:sp>
        <p:nvSpPr>
          <p:cNvPr id="870" name="Google Shape;870;p40"/>
          <p:cNvSpPr/>
          <p:nvPr/>
        </p:nvSpPr>
        <p:spPr>
          <a:xfrm>
            <a:off x="11187491" y="2755872"/>
            <a:ext cx="6868761" cy="6594382"/>
          </a:xfrm>
          <a:custGeom>
            <a:avLst/>
            <a:gdLst/>
            <a:ahLst/>
            <a:cxnLst/>
            <a:rect l="l" t="t" r="r" b="b"/>
            <a:pathLst>
              <a:path w="951983" h="913956" extrusionOk="0">
                <a:moveTo>
                  <a:pt x="0" y="0"/>
                </a:moveTo>
                <a:lnTo>
                  <a:pt x="951983" y="0"/>
                </a:lnTo>
                <a:lnTo>
                  <a:pt x="951983" y="913956"/>
                </a:lnTo>
                <a:lnTo>
                  <a:pt x="0" y="913956"/>
                </a:lnTo>
                <a:close/>
              </a:path>
            </a:pathLst>
          </a:custGeom>
          <a:blipFill rotWithShape="1">
            <a:blip r:embed="rId3">
              <a:alphaModFix/>
            </a:blip>
            <a:stretch>
              <a:fillRect l="-41853" r="-41851"/>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1" name="Google Shape;871;p40"/>
          <p:cNvSpPr/>
          <p:nvPr/>
        </p:nvSpPr>
        <p:spPr>
          <a:xfrm>
            <a:off x="938850" y="2163629"/>
            <a:ext cx="10114290" cy="6954877"/>
          </a:xfrm>
          <a:custGeom>
            <a:avLst/>
            <a:gdLst/>
            <a:ahLst/>
            <a:cxnLst/>
            <a:rect l="l" t="t" r="r" b="b"/>
            <a:pathLst>
              <a:path w="6159500" h="4235450" extrusionOk="0">
                <a:moveTo>
                  <a:pt x="6159500" y="4235450"/>
                </a:moveTo>
                <a:lnTo>
                  <a:pt x="0" y="3696970"/>
                </a:lnTo>
                <a:lnTo>
                  <a:pt x="0" y="0"/>
                </a:lnTo>
                <a:lnTo>
                  <a:pt x="6159500" y="538480"/>
                </a:lnTo>
                <a:close/>
              </a:path>
            </a:pathLst>
          </a:custGeom>
          <a:blipFill rotWithShape="1">
            <a:blip r:embed="rId4">
              <a:alphaModFix/>
            </a:blip>
            <a:stretch>
              <a:fillRect l="-1699" r="-1699"/>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872" name="Google Shape;872;p40"/>
          <p:cNvGrpSpPr/>
          <p:nvPr/>
        </p:nvGrpSpPr>
        <p:grpSpPr>
          <a:xfrm>
            <a:off x="381000" y="480818"/>
            <a:ext cx="14579082" cy="1607424"/>
            <a:chOff x="0" y="0"/>
            <a:chExt cx="1572755" cy="293427"/>
          </a:xfrm>
        </p:grpSpPr>
        <p:sp>
          <p:nvSpPr>
            <p:cNvPr id="873" name="Google Shape;873;p40"/>
            <p:cNvSpPr/>
            <p:nvPr/>
          </p:nvSpPr>
          <p:spPr>
            <a:xfrm>
              <a:off x="0" y="0"/>
              <a:ext cx="1572755" cy="293427"/>
            </a:xfrm>
            <a:custGeom>
              <a:avLst/>
              <a:gdLst/>
              <a:ahLst/>
              <a:cxnLst/>
              <a:rect l="l" t="t" r="r" b="b"/>
              <a:pathLst>
                <a:path w="1572755" h="293427" extrusionOk="0">
                  <a:moveTo>
                    <a:pt x="19117" y="0"/>
                  </a:moveTo>
                  <a:lnTo>
                    <a:pt x="1553638" y="0"/>
                  </a:lnTo>
                  <a:cubicBezTo>
                    <a:pt x="1558709" y="0"/>
                    <a:pt x="1563571" y="2014"/>
                    <a:pt x="1567156" y="5599"/>
                  </a:cubicBezTo>
                  <a:cubicBezTo>
                    <a:pt x="1570741" y="9184"/>
                    <a:pt x="1572755" y="14047"/>
                    <a:pt x="1572755" y="19117"/>
                  </a:cubicBezTo>
                  <a:lnTo>
                    <a:pt x="1572755" y="274310"/>
                  </a:lnTo>
                  <a:cubicBezTo>
                    <a:pt x="1572755" y="284868"/>
                    <a:pt x="1564196" y="293427"/>
                    <a:pt x="1553638" y="293427"/>
                  </a:cubicBezTo>
                  <a:lnTo>
                    <a:pt x="19117" y="293427"/>
                  </a:lnTo>
                  <a:cubicBezTo>
                    <a:pt x="8559" y="293427"/>
                    <a:pt x="0" y="284868"/>
                    <a:pt x="0" y="274310"/>
                  </a:cubicBezTo>
                  <a:lnTo>
                    <a:pt x="0" y="19117"/>
                  </a:lnTo>
                  <a:cubicBezTo>
                    <a:pt x="0" y="8559"/>
                    <a:pt x="8559" y="0"/>
                    <a:pt x="19117" y="0"/>
                  </a:cubicBezTo>
                  <a:close/>
                </a:path>
              </a:pathLst>
            </a:custGeom>
            <a:gradFill>
              <a:gsLst>
                <a:gs pos="0">
                  <a:srgbClr val="3C9FC4">
                    <a:alpha val="80784"/>
                  </a:srgbClr>
                </a:gs>
                <a:gs pos="100000">
                  <a:srgbClr val="1D1E50">
                    <a:alpha val="80784"/>
                  </a:srgbClr>
                </a:gs>
              </a:gsLst>
              <a:lin ang="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4" name="Google Shape;874;p40"/>
            <p:cNvSpPr txBox="1"/>
            <p:nvPr/>
          </p:nvSpPr>
          <p:spPr>
            <a:xfrm>
              <a:off x="0" y="19050"/>
              <a:ext cx="1572755" cy="274377"/>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75" name="Google Shape;875;p40"/>
          <p:cNvGrpSpPr/>
          <p:nvPr/>
        </p:nvGrpSpPr>
        <p:grpSpPr>
          <a:xfrm>
            <a:off x="5063516" y="9258300"/>
            <a:ext cx="1210647" cy="605323"/>
            <a:chOff x="0" y="0"/>
            <a:chExt cx="812800" cy="406400"/>
          </a:xfrm>
        </p:grpSpPr>
        <p:sp>
          <p:nvSpPr>
            <p:cNvPr id="876" name="Google Shape;876;p40"/>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7" name="Google Shape;877;p40"/>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78" name="Google Shape;878;p40"/>
          <p:cNvGrpSpPr/>
          <p:nvPr/>
        </p:nvGrpSpPr>
        <p:grpSpPr>
          <a:xfrm>
            <a:off x="6184039" y="9258300"/>
            <a:ext cx="605323" cy="605323"/>
            <a:chOff x="0" y="0"/>
            <a:chExt cx="406400" cy="406400"/>
          </a:xfrm>
        </p:grpSpPr>
        <p:sp>
          <p:nvSpPr>
            <p:cNvPr id="879" name="Google Shape;879;p40"/>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0" name="Google Shape;880;p40"/>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881" name="Google Shape;881;p40"/>
          <p:cNvSpPr txBox="1"/>
          <p:nvPr/>
        </p:nvSpPr>
        <p:spPr>
          <a:xfrm>
            <a:off x="1028700" y="952500"/>
            <a:ext cx="12769316" cy="662941"/>
          </a:xfrm>
          <a:prstGeom prst="rect">
            <a:avLst/>
          </a:prstGeom>
          <a:noFill/>
          <a:ln>
            <a:noFill/>
          </a:ln>
        </p:spPr>
        <p:txBody>
          <a:bodyPr spcFirstLastPara="1" wrap="square" lIns="0" tIns="0" rIns="0" bIns="0" anchor="t" anchorCtr="0">
            <a:spAutoFit/>
          </a:bodyPr>
          <a:lstStyle/>
          <a:p>
            <a:pPr marL="0" marR="0" lvl="0" indent="0" algn="l" rtl="0">
              <a:lnSpc>
                <a:spcPct val="124068"/>
              </a:lnSpc>
              <a:spcBef>
                <a:spcPts val="0"/>
              </a:spcBef>
              <a:spcAft>
                <a:spcPts val="0"/>
              </a:spcAft>
              <a:buNone/>
            </a:pPr>
            <a:r>
              <a:rPr lang="en-US" sz="4400" b="1">
                <a:solidFill>
                  <a:srgbClr val="FFFFFF"/>
                </a:solidFill>
                <a:latin typeface="Times New Roman"/>
                <a:ea typeface="Times New Roman"/>
                <a:cs typeface="Times New Roman"/>
                <a:sym typeface="Times New Roman"/>
              </a:rPr>
              <a:t>4. Nêu cảm nghĩ của em về những người lính đảo.</a:t>
            </a:r>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E5E4E6"/>
        </a:solidFill>
        <a:effectLst/>
      </p:bgPr>
    </p:bg>
    <p:spTree>
      <p:nvGrpSpPr>
        <p:cNvPr id="1" name="Shape 885"/>
        <p:cNvGrpSpPr/>
        <p:nvPr/>
      </p:nvGrpSpPr>
      <p:grpSpPr>
        <a:xfrm>
          <a:off x="0" y="0"/>
          <a:ext cx="0" cy="0"/>
          <a:chOff x="0" y="0"/>
          <a:chExt cx="0" cy="0"/>
        </a:xfrm>
      </p:grpSpPr>
      <p:sp>
        <p:nvSpPr>
          <p:cNvPr id="886" name="Google Shape;886;p41"/>
          <p:cNvSpPr/>
          <p:nvPr/>
        </p:nvSpPr>
        <p:spPr>
          <a:xfrm>
            <a:off x="12423477" y="2524125"/>
            <a:ext cx="5864523" cy="6594382"/>
          </a:xfrm>
          <a:custGeom>
            <a:avLst/>
            <a:gdLst/>
            <a:ahLst/>
            <a:cxnLst/>
            <a:rect l="l" t="t" r="r" b="b"/>
            <a:pathLst>
              <a:path w="812800" h="913956" extrusionOk="0">
                <a:moveTo>
                  <a:pt x="0" y="0"/>
                </a:moveTo>
                <a:lnTo>
                  <a:pt x="812800" y="0"/>
                </a:lnTo>
                <a:lnTo>
                  <a:pt x="812800" y="913956"/>
                </a:lnTo>
                <a:lnTo>
                  <a:pt x="0" y="913956"/>
                </a:lnTo>
                <a:close/>
              </a:path>
            </a:pathLst>
          </a:custGeom>
          <a:blipFill rotWithShape="1">
            <a:blip r:embed="rId3">
              <a:alphaModFix/>
            </a:blip>
            <a:stretch>
              <a:fillRect l="-27010" r="-27008"/>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887" name="Google Shape;887;p41"/>
          <p:cNvGrpSpPr/>
          <p:nvPr/>
        </p:nvGrpSpPr>
        <p:grpSpPr>
          <a:xfrm>
            <a:off x="416030" y="416411"/>
            <a:ext cx="14579082" cy="2720003"/>
            <a:chOff x="0" y="0"/>
            <a:chExt cx="1572755" cy="293427"/>
          </a:xfrm>
        </p:grpSpPr>
        <p:sp>
          <p:nvSpPr>
            <p:cNvPr id="888" name="Google Shape;888;p41"/>
            <p:cNvSpPr/>
            <p:nvPr/>
          </p:nvSpPr>
          <p:spPr>
            <a:xfrm>
              <a:off x="0" y="0"/>
              <a:ext cx="1572755" cy="293427"/>
            </a:xfrm>
            <a:custGeom>
              <a:avLst/>
              <a:gdLst/>
              <a:ahLst/>
              <a:cxnLst/>
              <a:rect l="l" t="t" r="r" b="b"/>
              <a:pathLst>
                <a:path w="1572755" h="293427" extrusionOk="0">
                  <a:moveTo>
                    <a:pt x="19117" y="0"/>
                  </a:moveTo>
                  <a:lnTo>
                    <a:pt x="1553638" y="0"/>
                  </a:lnTo>
                  <a:cubicBezTo>
                    <a:pt x="1558709" y="0"/>
                    <a:pt x="1563571" y="2014"/>
                    <a:pt x="1567156" y="5599"/>
                  </a:cubicBezTo>
                  <a:cubicBezTo>
                    <a:pt x="1570741" y="9184"/>
                    <a:pt x="1572755" y="14047"/>
                    <a:pt x="1572755" y="19117"/>
                  </a:cubicBezTo>
                  <a:lnTo>
                    <a:pt x="1572755" y="274310"/>
                  </a:lnTo>
                  <a:cubicBezTo>
                    <a:pt x="1572755" y="284868"/>
                    <a:pt x="1564196" y="293427"/>
                    <a:pt x="1553638" y="293427"/>
                  </a:cubicBezTo>
                  <a:lnTo>
                    <a:pt x="19117" y="293427"/>
                  </a:lnTo>
                  <a:cubicBezTo>
                    <a:pt x="8559" y="293427"/>
                    <a:pt x="0" y="284868"/>
                    <a:pt x="0" y="274310"/>
                  </a:cubicBezTo>
                  <a:lnTo>
                    <a:pt x="0" y="19117"/>
                  </a:lnTo>
                  <a:cubicBezTo>
                    <a:pt x="0" y="8559"/>
                    <a:pt x="8559" y="0"/>
                    <a:pt x="19117" y="0"/>
                  </a:cubicBezTo>
                  <a:close/>
                </a:path>
              </a:pathLst>
            </a:custGeom>
            <a:gradFill>
              <a:gsLst>
                <a:gs pos="0">
                  <a:srgbClr val="3C9FC4">
                    <a:alpha val="80784"/>
                  </a:srgbClr>
                </a:gs>
                <a:gs pos="100000">
                  <a:srgbClr val="1D1E50">
                    <a:alpha val="80784"/>
                  </a:srgbClr>
                </a:gs>
              </a:gsLst>
              <a:lin ang="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89" name="Google Shape;889;p41"/>
            <p:cNvSpPr txBox="1"/>
            <p:nvPr/>
          </p:nvSpPr>
          <p:spPr>
            <a:xfrm>
              <a:off x="0" y="19050"/>
              <a:ext cx="1572755" cy="274377"/>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90" name="Google Shape;890;p41"/>
          <p:cNvGrpSpPr/>
          <p:nvPr/>
        </p:nvGrpSpPr>
        <p:grpSpPr>
          <a:xfrm>
            <a:off x="10895822" y="8815845"/>
            <a:ext cx="1210647" cy="605323"/>
            <a:chOff x="0" y="0"/>
            <a:chExt cx="812800" cy="406400"/>
          </a:xfrm>
        </p:grpSpPr>
        <p:sp>
          <p:nvSpPr>
            <p:cNvPr id="891" name="Google Shape;891;p41"/>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2" name="Google Shape;892;p41"/>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893" name="Google Shape;893;p41"/>
          <p:cNvGrpSpPr/>
          <p:nvPr/>
        </p:nvGrpSpPr>
        <p:grpSpPr>
          <a:xfrm>
            <a:off x="12106469" y="8815845"/>
            <a:ext cx="605323" cy="605323"/>
            <a:chOff x="0" y="0"/>
            <a:chExt cx="406400" cy="406400"/>
          </a:xfrm>
        </p:grpSpPr>
        <p:sp>
          <p:nvSpPr>
            <p:cNvPr id="894" name="Google Shape;894;p41"/>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95" name="Google Shape;895;p41"/>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896" name="Google Shape;896;p41"/>
          <p:cNvSpPr txBox="1"/>
          <p:nvPr/>
        </p:nvSpPr>
        <p:spPr>
          <a:xfrm>
            <a:off x="1028700" y="933450"/>
            <a:ext cx="13747805" cy="1810903"/>
          </a:xfrm>
          <a:prstGeom prst="rect">
            <a:avLst/>
          </a:prstGeom>
          <a:noFill/>
          <a:ln>
            <a:noFill/>
          </a:ln>
        </p:spPr>
        <p:txBody>
          <a:bodyPr spcFirstLastPara="1" wrap="square" lIns="0" tIns="0" rIns="0" bIns="0" anchor="t" anchorCtr="0">
            <a:spAutoFit/>
          </a:bodyPr>
          <a:lstStyle/>
          <a:p>
            <a:pPr marL="0" marR="0" lvl="0" indent="0" algn="l" rtl="0">
              <a:lnSpc>
                <a:spcPct val="140007"/>
              </a:lnSpc>
              <a:spcBef>
                <a:spcPts val="0"/>
              </a:spcBef>
              <a:spcAft>
                <a:spcPts val="0"/>
              </a:spcAft>
              <a:buNone/>
            </a:pPr>
            <a:r>
              <a:rPr lang="en-US" sz="5199" b="1">
                <a:solidFill>
                  <a:srgbClr val="FFFFFF"/>
                </a:solidFill>
                <a:latin typeface="Times New Roman"/>
                <a:ea typeface="Times New Roman"/>
                <a:cs typeface="Times New Roman"/>
                <a:sym typeface="Times New Roman"/>
              </a:rPr>
              <a:t>5. Ý nghĩa của khổ thơ cuối là gì? Em chọn ý nào dưới đây? Vì sao?</a:t>
            </a:r>
            <a:endParaRPr/>
          </a:p>
        </p:txBody>
      </p:sp>
      <p:sp>
        <p:nvSpPr>
          <p:cNvPr id="897" name="Google Shape;897;p41"/>
          <p:cNvSpPr txBox="1"/>
          <p:nvPr/>
        </p:nvSpPr>
        <p:spPr>
          <a:xfrm>
            <a:off x="1219200" y="3591415"/>
            <a:ext cx="10512573" cy="3949799"/>
          </a:xfrm>
          <a:prstGeom prst="rect">
            <a:avLst/>
          </a:prstGeom>
          <a:noFill/>
          <a:ln>
            <a:noFill/>
          </a:ln>
        </p:spPr>
        <p:txBody>
          <a:bodyPr spcFirstLastPara="1" wrap="square" lIns="0" tIns="0" rIns="0" bIns="0" anchor="t" anchorCtr="0">
            <a:spAutoFit/>
          </a:bodyPr>
          <a:lstStyle/>
          <a:p>
            <a:pPr marL="0" marR="0" lvl="0" indent="0" algn="just" rtl="0">
              <a:lnSpc>
                <a:spcPct val="116242"/>
              </a:lnSpc>
              <a:spcBef>
                <a:spcPts val="0"/>
              </a:spcBef>
              <a:spcAft>
                <a:spcPts val="0"/>
              </a:spcAft>
              <a:buNone/>
            </a:pPr>
            <a:r>
              <a:rPr lang="en-US" sz="6600" b="1">
                <a:solidFill>
                  <a:srgbClr val="00569E"/>
                </a:solidFill>
                <a:latin typeface="Times New Roman"/>
                <a:ea typeface="Times New Roman"/>
                <a:cs typeface="Times New Roman"/>
                <a:sym typeface="Times New Roman"/>
              </a:rPr>
              <a:t> Mỗi hạt cát Trường Sa </a:t>
            </a:r>
            <a:endParaRPr/>
          </a:p>
          <a:p>
            <a:pPr marL="0" marR="0" lvl="0" indent="0" algn="just" rtl="0">
              <a:lnSpc>
                <a:spcPct val="116242"/>
              </a:lnSpc>
              <a:spcBef>
                <a:spcPts val="0"/>
              </a:spcBef>
              <a:spcAft>
                <a:spcPts val="0"/>
              </a:spcAft>
              <a:buNone/>
            </a:pPr>
            <a:r>
              <a:rPr lang="en-US" sz="6600" b="1">
                <a:solidFill>
                  <a:srgbClr val="00569E"/>
                </a:solidFill>
                <a:latin typeface="Times New Roman"/>
                <a:ea typeface="Times New Roman"/>
                <a:cs typeface="Times New Roman"/>
                <a:sym typeface="Times New Roman"/>
              </a:rPr>
              <a:t> Đã trở thành máu thịt </a:t>
            </a:r>
            <a:endParaRPr/>
          </a:p>
          <a:p>
            <a:pPr marL="0" marR="0" lvl="0" indent="0" algn="just" rtl="0">
              <a:lnSpc>
                <a:spcPct val="116242"/>
              </a:lnSpc>
              <a:spcBef>
                <a:spcPts val="0"/>
              </a:spcBef>
              <a:spcAft>
                <a:spcPts val="0"/>
              </a:spcAft>
              <a:buNone/>
            </a:pPr>
            <a:r>
              <a:rPr lang="en-US" sz="6600" b="1">
                <a:solidFill>
                  <a:srgbClr val="00569E"/>
                </a:solidFill>
                <a:latin typeface="Times New Roman"/>
                <a:ea typeface="Times New Roman"/>
                <a:cs typeface="Times New Roman"/>
                <a:sym typeface="Times New Roman"/>
              </a:rPr>
              <a:t> Những tên đảo, tên người </a:t>
            </a:r>
            <a:endParaRPr/>
          </a:p>
          <a:p>
            <a:pPr marL="0" marR="0" lvl="0" indent="0" algn="just" rtl="0">
              <a:lnSpc>
                <a:spcPct val="116242"/>
              </a:lnSpc>
              <a:spcBef>
                <a:spcPts val="0"/>
              </a:spcBef>
              <a:spcAft>
                <a:spcPts val="0"/>
              </a:spcAft>
              <a:buNone/>
            </a:pPr>
            <a:r>
              <a:rPr lang="en-US" sz="6600" b="1">
                <a:solidFill>
                  <a:srgbClr val="00569E"/>
                </a:solidFill>
                <a:latin typeface="Times New Roman"/>
                <a:ea typeface="Times New Roman"/>
                <a:cs typeface="Times New Roman"/>
                <a:sym typeface="Times New Roman"/>
              </a:rPr>
              <a:t> Viết hoa thành Tổ quốc.</a:t>
            </a:r>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E5E4E6"/>
        </a:solidFill>
        <a:effectLst/>
      </p:bgPr>
    </p:bg>
    <p:spTree>
      <p:nvGrpSpPr>
        <p:cNvPr id="1" name="Shape 901"/>
        <p:cNvGrpSpPr/>
        <p:nvPr/>
      </p:nvGrpSpPr>
      <p:grpSpPr>
        <a:xfrm>
          <a:off x="0" y="0"/>
          <a:ext cx="0" cy="0"/>
          <a:chOff x="0" y="0"/>
          <a:chExt cx="0" cy="0"/>
        </a:xfrm>
      </p:grpSpPr>
      <p:grpSp>
        <p:nvGrpSpPr>
          <p:cNvPr id="902" name="Google Shape;902;p42"/>
          <p:cNvGrpSpPr/>
          <p:nvPr/>
        </p:nvGrpSpPr>
        <p:grpSpPr>
          <a:xfrm>
            <a:off x="416030" y="416411"/>
            <a:ext cx="17295675" cy="2720003"/>
            <a:chOff x="0" y="0"/>
            <a:chExt cx="1865815" cy="293427"/>
          </a:xfrm>
        </p:grpSpPr>
        <p:sp>
          <p:nvSpPr>
            <p:cNvPr id="903" name="Google Shape;903;p42"/>
            <p:cNvSpPr/>
            <p:nvPr/>
          </p:nvSpPr>
          <p:spPr>
            <a:xfrm>
              <a:off x="0" y="0"/>
              <a:ext cx="1865815" cy="293427"/>
            </a:xfrm>
            <a:custGeom>
              <a:avLst/>
              <a:gdLst/>
              <a:ahLst/>
              <a:cxnLst/>
              <a:rect l="l" t="t" r="r" b="b"/>
              <a:pathLst>
                <a:path w="1865815" h="293427" extrusionOk="0">
                  <a:moveTo>
                    <a:pt x="16114" y="0"/>
                  </a:moveTo>
                  <a:lnTo>
                    <a:pt x="1849700" y="0"/>
                  </a:lnTo>
                  <a:cubicBezTo>
                    <a:pt x="1853974" y="0"/>
                    <a:pt x="1858073" y="1698"/>
                    <a:pt x="1861095" y="4720"/>
                  </a:cubicBezTo>
                  <a:cubicBezTo>
                    <a:pt x="1864117" y="7742"/>
                    <a:pt x="1865815" y="11841"/>
                    <a:pt x="1865815" y="16114"/>
                  </a:cubicBezTo>
                  <a:lnTo>
                    <a:pt x="1865815" y="277313"/>
                  </a:lnTo>
                  <a:cubicBezTo>
                    <a:pt x="1865815" y="281587"/>
                    <a:pt x="1864117" y="285685"/>
                    <a:pt x="1861095" y="288707"/>
                  </a:cubicBezTo>
                  <a:cubicBezTo>
                    <a:pt x="1858073" y="291729"/>
                    <a:pt x="1853974" y="293427"/>
                    <a:pt x="1849700" y="293427"/>
                  </a:cubicBezTo>
                  <a:lnTo>
                    <a:pt x="16114" y="293427"/>
                  </a:lnTo>
                  <a:cubicBezTo>
                    <a:pt x="11841" y="293427"/>
                    <a:pt x="7742" y="291729"/>
                    <a:pt x="4720" y="288707"/>
                  </a:cubicBezTo>
                  <a:cubicBezTo>
                    <a:pt x="1698" y="285685"/>
                    <a:pt x="0" y="281587"/>
                    <a:pt x="0" y="277313"/>
                  </a:cubicBezTo>
                  <a:lnTo>
                    <a:pt x="0" y="16114"/>
                  </a:lnTo>
                  <a:cubicBezTo>
                    <a:pt x="0" y="11841"/>
                    <a:pt x="1698" y="7742"/>
                    <a:pt x="4720" y="4720"/>
                  </a:cubicBezTo>
                  <a:cubicBezTo>
                    <a:pt x="7742" y="1698"/>
                    <a:pt x="11841" y="0"/>
                    <a:pt x="16114" y="0"/>
                  </a:cubicBezTo>
                  <a:close/>
                </a:path>
              </a:pathLst>
            </a:custGeom>
            <a:gradFill>
              <a:gsLst>
                <a:gs pos="0">
                  <a:srgbClr val="3C9FC4">
                    <a:alpha val="80784"/>
                  </a:srgbClr>
                </a:gs>
                <a:gs pos="100000">
                  <a:srgbClr val="1D1E50">
                    <a:alpha val="80784"/>
                  </a:srgbClr>
                </a:gs>
              </a:gsLst>
              <a:lin ang="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4" name="Google Shape;904;p42"/>
            <p:cNvSpPr txBox="1"/>
            <p:nvPr/>
          </p:nvSpPr>
          <p:spPr>
            <a:xfrm>
              <a:off x="0" y="19050"/>
              <a:ext cx="1865815" cy="274377"/>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05" name="Google Shape;905;p42"/>
          <p:cNvGrpSpPr/>
          <p:nvPr/>
        </p:nvGrpSpPr>
        <p:grpSpPr>
          <a:xfrm>
            <a:off x="2643044" y="8841595"/>
            <a:ext cx="1210647" cy="605323"/>
            <a:chOff x="0" y="0"/>
            <a:chExt cx="812800" cy="406400"/>
          </a:xfrm>
        </p:grpSpPr>
        <p:sp>
          <p:nvSpPr>
            <p:cNvPr id="906" name="Google Shape;906;p42"/>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7" name="Google Shape;907;p42"/>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08" name="Google Shape;908;p42"/>
          <p:cNvGrpSpPr/>
          <p:nvPr/>
        </p:nvGrpSpPr>
        <p:grpSpPr>
          <a:xfrm>
            <a:off x="3853691" y="8841595"/>
            <a:ext cx="605323" cy="605323"/>
            <a:chOff x="0" y="0"/>
            <a:chExt cx="406400" cy="406400"/>
          </a:xfrm>
        </p:grpSpPr>
        <p:sp>
          <p:nvSpPr>
            <p:cNvPr id="909" name="Google Shape;909;p42"/>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0" name="Google Shape;910;p42"/>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11" name="Google Shape;911;p42"/>
          <p:cNvGrpSpPr/>
          <p:nvPr/>
        </p:nvGrpSpPr>
        <p:grpSpPr>
          <a:xfrm>
            <a:off x="695242" y="3758772"/>
            <a:ext cx="5103193" cy="3749991"/>
            <a:chOff x="0" y="0"/>
            <a:chExt cx="550520" cy="404540"/>
          </a:xfrm>
        </p:grpSpPr>
        <p:sp>
          <p:nvSpPr>
            <p:cNvPr id="912" name="Google Shape;912;p42"/>
            <p:cNvSpPr/>
            <p:nvPr/>
          </p:nvSpPr>
          <p:spPr>
            <a:xfrm>
              <a:off x="0" y="0"/>
              <a:ext cx="550520" cy="404540"/>
            </a:xfrm>
            <a:custGeom>
              <a:avLst/>
              <a:gdLst/>
              <a:ahLst/>
              <a:cxnLst/>
              <a:rect l="l" t="t" r="r" b="b"/>
              <a:pathLst>
                <a:path w="550520" h="404540" extrusionOk="0">
                  <a:moveTo>
                    <a:pt x="54615" y="0"/>
                  </a:moveTo>
                  <a:lnTo>
                    <a:pt x="495905" y="0"/>
                  </a:lnTo>
                  <a:cubicBezTo>
                    <a:pt x="526068" y="0"/>
                    <a:pt x="550520" y="24452"/>
                    <a:pt x="550520" y="54615"/>
                  </a:cubicBezTo>
                  <a:lnTo>
                    <a:pt x="550520" y="349925"/>
                  </a:lnTo>
                  <a:cubicBezTo>
                    <a:pt x="550520" y="364410"/>
                    <a:pt x="544766" y="378301"/>
                    <a:pt x="534524" y="388544"/>
                  </a:cubicBezTo>
                  <a:cubicBezTo>
                    <a:pt x="524281" y="398786"/>
                    <a:pt x="510390" y="404540"/>
                    <a:pt x="495905" y="404540"/>
                  </a:cubicBezTo>
                  <a:lnTo>
                    <a:pt x="54615" y="404540"/>
                  </a:lnTo>
                  <a:cubicBezTo>
                    <a:pt x="24452" y="404540"/>
                    <a:pt x="0" y="380088"/>
                    <a:pt x="0" y="349925"/>
                  </a:cubicBezTo>
                  <a:lnTo>
                    <a:pt x="0" y="54615"/>
                  </a:lnTo>
                  <a:cubicBezTo>
                    <a:pt x="0" y="24452"/>
                    <a:pt x="24452" y="0"/>
                    <a:pt x="54615" y="0"/>
                  </a:cubicBezTo>
                  <a:close/>
                </a:path>
              </a:pathLst>
            </a:custGeom>
            <a:solidFill>
              <a:srgbClr val="52473B">
                <a:alpha val="80392"/>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3" name="Google Shape;913;p42"/>
            <p:cNvSpPr txBox="1"/>
            <p:nvPr/>
          </p:nvSpPr>
          <p:spPr>
            <a:xfrm>
              <a:off x="0" y="19050"/>
              <a:ext cx="550520" cy="38549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14" name="Google Shape;914;p42"/>
          <p:cNvGrpSpPr/>
          <p:nvPr/>
        </p:nvGrpSpPr>
        <p:grpSpPr>
          <a:xfrm>
            <a:off x="6583782" y="3758772"/>
            <a:ext cx="5227889" cy="3749991"/>
            <a:chOff x="0" y="0"/>
            <a:chExt cx="563972" cy="404540"/>
          </a:xfrm>
        </p:grpSpPr>
        <p:sp>
          <p:nvSpPr>
            <p:cNvPr id="915" name="Google Shape;915;p42"/>
            <p:cNvSpPr/>
            <p:nvPr/>
          </p:nvSpPr>
          <p:spPr>
            <a:xfrm>
              <a:off x="0" y="0"/>
              <a:ext cx="563972" cy="404540"/>
            </a:xfrm>
            <a:custGeom>
              <a:avLst/>
              <a:gdLst/>
              <a:ahLst/>
              <a:cxnLst/>
              <a:rect l="l" t="t" r="r" b="b"/>
              <a:pathLst>
                <a:path w="563972" h="404540" extrusionOk="0">
                  <a:moveTo>
                    <a:pt x="53312" y="0"/>
                  </a:moveTo>
                  <a:lnTo>
                    <a:pt x="510660" y="0"/>
                  </a:lnTo>
                  <a:cubicBezTo>
                    <a:pt x="524799" y="0"/>
                    <a:pt x="538359" y="5617"/>
                    <a:pt x="548357" y="15615"/>
                  </a:cubicBezTo>
                  <a:cubicBezTo>
                    <a:pt x="558355" y="25613"/>
                    <a:pt x="563972" y="39173"/>
                    <a:pt x="563972" y="53312"/>
                  </a:cubicBezTo>
                  <a:lnTo>
                    <a:pt x="563972" y="351228"/>
                  </a:lnTo>
                  <a:cubicBezTo>
                    <a:pt x="563972" y="365367"/>
                    <a:pt x="558355" y="378927"/>
                    <a:pt x="548357" y="388925"/>
                  </a:cubicBezTo>
                  <a:cubicBezTo>
                    <a:pt x="538359" y="398923"/>
                    <a:pt x="524799" y="404540"/>
                    <a:pt x="510660" y="404540"/>
                  </a:cubicBezTo>
                  <a:lnTo>
                    <a:pt x="53312" y="404540"/>
                  </a:lnTo>
                  <a:cubicBezTo>
                    <a:pt x="39173" y="404540"/>
                    <a:pt x="25613" y="398923"/>
                    <a:pt x="15615" y="388925"/>
                  </a:cubicBezTo>
                  <a:cubicBezTo>
                    <a:pt x="5617" y="378927"/>
                    <a:pt x="0" y="365367"/>
                    <a:pt x="0" y="351228"/>
                  </a:cubicBezTo>
                  <a:lnTo>
                    <a:pt x="0" y="53312"/>
                  </a:lnTo>
                  <a:cubicBezTo>
                    <a:pt x="0" y="39173"/>
                    <a:pt x="5617" y="25613"/>
                    <a:pt x="15615" y="15615"/>
                  </a:cubicBezTo>
                  <a:cubicBezTo>
                    <a:pt x="25613" y="5617"/>
                    <a:pt x="39173" y="0"/>
                    <a:pt x="53312" y="0"/>
                  </a:cubicBezTo>
                  <a:close/>
                </a:path>
              </a:pathLst>
            </a:custGeom>
            <a:solidFill>
              <a:srgbClr val="52473B">
                <a:alpha val="80392"/>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6" name="Google Shape;916;p42"/>
            <p:cNvSpPr txBox="1"/>
            <p:nvPr/>
          </p:nvSpPr>
          <p:spPr>
            <a:xfrm>
              <a:off x="0" y="19050"/>
              <a:ext cx="563972" cy="38549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17" name="Google Shape;917;p42"/>
          <p:cNvGrpSpPr/>
          <p:nvPr/>
        </p:nvGrpSpPr>
        <p:grpSpPr>
          <a:xfrm>
            <a:off x="12597018" y="3599385"/>
            <a:ext cx="5206192" cy="3804822"/>
            <a:chOff x="0" y="0"/>
            <a:chExt cx="561631" cy="410455"/>
          </a:xfrm>
        </p:grpSpPr>
        <p:sp>
          <p:nvSpPr>
            <p:cNvPr id="918" name="Google Shape;918;p42"/>
            <p:cNvSpPr/>
            <p:nvPr/>
          </p:nvSpPr>
          <p:spPr>
            <a:xfrm>
              <a:off x="0" y="0"/>
              <a:ext cx="561631" cy="410455"/>
            </a:xfrm>
            <a:custGeom>
              <a:avLst/>
              <a:gdLst/>
              <a:ahLst/>
              <a:cxnLst/>
              <a:rect l="l" t="t" r="r" b="b"/>
              <a:pathLst>
                <a:path w="561631" h="410455" extrusionOk="0">
                  <a:moveTo>
                    <a:pt x="53534" y="0"/>
                  </a:moveTo>
                  <a:lnTo>
                    <a:pt x="508097" y="0"/>
                  </a:lnTo>
                  <a:cubicBezTo>
                    <a:pt x="522295" y="0"/>
                    <a:pt x="535912" y="5640"/>
                    <a:pt x="545951" y="15680"/>
                  </a:cubicBezTo>
                  <a:cubicBezTo>
                    <a:pt x="555991" y="25719"/>
                    <a:pt x="561631" y="39336"/>
                    <a:pt x="561631" y="53534"/>
                  </a:cubicBezTo>
                  <a:lnTo>
                    <a:pt x="561631" y="356921"/>
                  </a:lnTo>
                  <a:cubicBezTo>
                    <a:pt x="561631" y="386487"/>
                    <a:pt x="537663" y="410455"/>
                    <a:pt x="508097" y="410455"/>
                  </a:cubicBezTo>
                  <a:lnTo>
                    <a:pt x="53534" y="410455"/>
                  </a:lnTo>
                  <a:cubicBezTo>
                    <a:pt x="39336" y="410455"/>
                    <a:pt x="25719" y="404815"/>
                    <a:pt x="15680" y="394775"/>
                  </a:cubicBezTo>
                  <a:cubicBezTo>
                    <a:pt x="5640" y="384736"/>
                    <a:pt x="0" y="371119"/>
                    <a:pt x="0" y="356921"/>
                  </a:cubicBezTo>
                  <a:lnTo>
                    <a:pt x="0" y="53534"/>
                  </a:lnTo>
                  <a:cubicBezTo>
                    <a:pt x="0" y="39336"/>
                    <a:pt x="5640" y="25719"/>
                    <a:pt x="15680" y="15680"/>
                  </a:cubicBezTo>
                  <a:cubicBezTo>
                    <a:pt x="25719" y="5640"/>
                    <a:pt x="39336" y="0"/>
                    <a:pt x="53534" y="0"/>
                  </a:cubicBezTo>
                  <a:close/>
                </a:path>
              </a:pathLst>
            </a:custGeom>
            <a:solidFill>
              <a:srgbClr val="52473B">
                <a:alpha val="80392"/>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9" name="Google Shape;919;p42"/>
            <p:cNvSpPr txBox="1"/>
            <p:nvPr/>
          </p:nvSpPr>
          <p:spPr>
            <a:xfrm>
              <a:off x="0" y="19050"/>
              <a:ext cx="561631" cy="391405"/>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20" name="Google Shape;920;p42"/>
          <p:cNvGrpSpPr/>
          <p:nvPr/>
        </p:nvGrpSpPr>
        <p:grpSpPr>
          <a:xfrm>
            <a:off x="5675797" y="8841595"/>
            <a:ext cx="1210647" cy="605323"/>
            <a:chOff x="0" y="0"/>
            <a:chExt cx="812800" cy="406400"/>
          </a:xfrm>
        </p:grpSpPr>
        <p:sp>
          <p:nvSpPr>
            <p:cNvPr id="921" name="Google Shape;921;p42"/>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2" name="Google Shape;922;p42"/>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23" name="Google Shape;923;p42"/>
          <p:cNvGrpSpPr/>
          <p:nvPr/>
        </p:nvGrpSpPr>
        <p:grpSpPr>
          <a:xfrm>
            <a:off x="6886444" y="8841595"/>
            <a:ext cx="605323" cy="605323"/>
            <a:chOff x="0" y="0"/>
            <a:chExt cx="406400" cy="406400"/>
          </a:xfrm>
        </p:grpSpPr>
        <p:sp>
          <p:nvSpPr>
            <p:cNvPr id="924" name="Google Shape;924;p42"/>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5" name="Google Shape;925;p42"/>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26" name="Google Shape;926;p42"/>
          <p:cNvGrpSpPr/>
          <p:nvPr/>
        </p:nvGrpSpPr>
        <p:grpSpPr>
          <a:xfrm>
            <a:off x="8708549" y="8841595"/>
            <a:ext cx="1210647" cy="605323"/>
            <a:chOff x="0" y="0"/>
            <a:chExt cx="812800" cy="406400"/>
          </a:xfrm>
        </p:grpSpPr>
        <p:sp>
          <p:nvSpPr>
            <p:cNvPr id="927" name="Google Shape;927;p42"/>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8" name="Google Shape;928;p42"/>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29" name="Google Shape;929;p42"/>
          <p:cNvGrpSpPr/>
          <p:nvPr/>
        </p:nvGrpSpPr>
        <p:grpSpPr>
          <a:xfrm>
            <a:off x="9919196" y="8841595"/>
            <a:ext cx="605323" cy="605323"/>
            <a:chOff x="0" y="0"/>
            <a:chExt cx="406400" cy="406400"/>
          </a:xfrm>
        </p:grpSpPr>
        <p:sp>
          <p:nvSpPr>
            <p:cNvPr id="930" name="Google Shape;930;p42"/>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1" name="Google Shape;931;p42"/>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32" name="Google Shape;932;p42"/>
          <p:cNvGrpSpPr/>
          <p:nvPr/>
        </p:nvGrpSpPr>
        <p:grpSpPr>
          <a:xfrm>
            <a:off x="11741301" y="8841595"/>
            <a:ext cx="1210647" cy="605323"/>
            <a:chOff x="0" y="0"/>
            <a:chExt cx="812800" cy="406400"/>
          </a:xfrm>
        </p:grpSpPr>
        <p:sp>
          <p:nvSpPr>
            <p:cNvPr id="933" name="Google Shape;933;p42"/>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4" name="Google Shape;934;p42"/>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35" name="Google Shape;935;p42"/>
          <p:cNvGrpSpPr/>
          <p:nvPr/>
        </p:nvGrpSpPr>
        <p:grpSpPr>
          <a:xfrm>
            <a:off x="12951948" y="8841595"/>
            <a:ext cx="605323" cy="605323"/>
            <a:chOff x="0" y="0"/>
            <a:chExt cx="406400" cy="406400"/>
          </a:xfrm>
        </p:grpSpPr>
        <p:sp>
          <p:nvSpPr>
            <p:cNvPr id="936" name="Google Shape;936;p42"/>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7" name="Google Shape;937;p42"/>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938" name="Google Shape;938;p42"/>
          <p:cNvSpPr txBox="1"/>
          <p:nvPr/>
        </p:nvSpPr>
        <p:spPr>
          <a:xfrm>
            <a:off x="1028700" y="933450"/>
            <a:ext cx="16374274" cy="1810903"/>
          </a:xfrm>
          <a:prstGeom prst="rect">
            <a:avLst/>
          </a:prstGeom>
          <a:noFill/>
          <a:ln>
            <a:noFill/>
          </a:ln>
        </p:spPr>
        <p:txBody>
          <a:bodyPr spcFirstLastPara="1" wrap="square" lIns="0" tIns="0" rIns="0" bIns="0" anchor="t" anchorCtr="0">
            <a:spAutoFit/>
          </a:bodyPr>
          <a:lstStyle/>
          <a:p>
            <a:pPr marL="0" marR="0" lvl="0" indent="0" algn="l" rtl="0">
              <a:lnSpc>
                <a:spcPct val="140007"/>
              </a:lnSpc>
              <a:spcBef>
                <a:spcPts val="0"/>
              </a:spcBef>
              <a:spcAft>
                <a:spcPts val="0"/>
              </a:spcAft>
              <a:buNone/>
            </a:pPr>
            <a:r>
              <a:rPr lang="en-US" sz="5199" b="1">
                <a:solidFill>
                  <a:srgbClr val="FFFFFF"/>
                </a:solidFill>
                <a:latin typeface="Times New Roman"/>
                <a:ea typeface="Times New Roman"/>
                <a:cs typeface="Times New Roman"/>
                <a:sym typeface="Times New Roman"/>
              </a:rPr>
              <a:t>5. Ý nghĩa của khổ thơ cuối là gì? Em chọn ý nào dưới đây? Vì sao?</a:t>
            </a:r>
            <a:endParaRPr/>
          </a:p>
        </p:txBody>
      </p:sp>
      <p:sp>
        <p:nvSpPr>
          <p:cNvPr id="939" name="Google Shape;939;p42"/>
          <p:cNvSpPr txBox="1"/>
          <p:nvPr/>
        </p:nvSpPr>
        <p:spPr>
          <a:xfrm>
            <a:off x="866649" y="4122200"/>
            <a:ext cx="5089088" cy="2020105"/>
          </a:xfrm>
          <a:prstGeom prst="rect">
            <a:avLst/>
          </a:prstGeom>
          <a:noFill/>
          <a:ln>
            <a:noFill/>
          </a:ln>
        </p:spPr>
        <p:txBody>
          <a:bodyPr spcFirstLastPara="1" wrap="square" lIns="0" tIns="0" rIns="0" bIns="0" anchor="t" anchorCtr="0">
            <a:spAutoFit/>
          </a:bodyPr>
          <a:lstStyle/>
          <a:p>
            <a:pPr marL="0" marR="0" lvl="0" indent="0" algn="l" rtl="0">
              <a:lnSpc>
                <a:spcPct val="140051"/>
              </a:lnSpc>
              <a:spcBef>
                <a:spcPts val="0"/>
              </a:spcBef>
              <a:spcAft>
                <a:spcPts val="0"/>
              </a:spcAft>
              <a:buNone/>
            </a:pPr>
            <a:r>
              <a:rPr lang="en-US" sz="3850" b="1">
                <a:solidFill>
                  <a:srgbClr val="FFFFFF"/>
                </a:solidFill>
                <a:latin typeface="Times New Roman"/>
                <a:ea typeface="Times New Roman"/>
                <a:cs typeface="Times New Roman"/>
                <a:sym typeface="Times New Roman"/>
              </a:rPr>
              <a:t>A. Quần đảo Trường Sa thuộc chủ quyền thiêng liêng của Tổ quốc ta.</a:t>
            </a:r>
            <a:endParaRPr/>
          </a:p>
        </p:txBody>
      </p:sp>
      <p:sp>
        <p:nvSpPr>
          <p:cNvPr id="940" name="Google Shape;940;p42"/>
          <p:cNvSpPr txBox="1"/>
          <p:nvPr/>
        </p:nvSpPr>
        <p:spPr>
          <a:xfrm>
            <a:off x="6905644" y="4045059"/>
            <a:ext cx="4741467" cy="2712602"/>
          </a:xfrm>
          <a:prstGeom prst="rect">
            <a:avLst/>
          </a:prstGeom>
          <a:noFill/>
          <a:ln>
            <a:noFill/>
          </a:ln>
        </p:spPr>
        <p:txBody>
          <a:bodyPr spcFirstLastPara="1" wrap="square" lIns="0" tIns="0" rIns="0" bIns="0" anchor="t" anchorCtr="0">
            <a:spAutoFit/>
          </a:bodyPr>
          <a:lstStyle/>
          <a:p>
            <a:pPr marL="0" marR="0" lvl="0" indent="0" algn="just" rtl="0">
              <a:lnSpc>
                <a:spcPct val="140051"/>
              </a:lnSpc>
              <a:spcBef>
                <a:spcPts val="0"/>
              </a:spcBef>
              <a:spcAft>
                <a:spcPts val="0"/>
              </a:spcAft>
              <a:buNone/>
            </a:pPr>
            <a:r>
              <a:rPr lang="en-US" sz="3850" b="1">
                <a:solidFill>
                  <a:srgbClr val="FDFDFD"/>
                </a:solidFill>
                <a:latin typeface="Times New Roman"/>
                <a:ea typeface="Times New Roman"/>
                <a:cs typeface="Times New Roman"/>
                <a:sym typeface="Times New Roman"/>
              </a:rPr>
              <a:t>B. Những tên đảo, tên người ở Trường Sa góp phần làm nên Tổ quốc vẹn toàn.</a:t>
            </a:r>
            <a:endParaRPr/>
          </a:p>
        </p:txBody>
      </p:sp>
      <p:sp>
        <p:nvSpPr>
          <p:cNvPr id="941" name="Google Shape;941;p42"/>
          <p:cNvSpPr txBox="1"/>
          <p:nvPr/>
        </p:nvSpPr>
        <p:spPr>
          <a:xfrm>
            <a:off x="13015345" y="3916094"/>
            <a:ext cx="4787865" cy="2712602"/>
          </a:xfrm>
          <a:prstGeom prst="rect">
            <a:avLst/>
          </a:prstGeom>
          <a:noFill/>
          <a:ln>
            <a:noFill/>
          </a:ln>
        </p:spPr>
        <p:txBody>
          <a:bodyPr spcFirstLastPara="1" wrap="square" lIns="0" tIns="0" rIns="0" bIns="0" anchor="t" anchorCtr="0">
            <a:spAutoFit/>
          </a:bodyPr>
          <a:lstStyle/>
          <a:p>
            <a:pPr marL="0" marR="0" lvl="0" indent="0" algn="l" rtl="0">
              <a:lnSpc>
                <a:spcPct val="140051"/>
              </a:lnSpc>
              <a:spcBef>
                <a:spcPts val="0"/>
              </a:spcBef>
              <a:spcAft>
                <a:spcPts val="0"/>
              </a:spcAft>
              <a:buNone/>
            </a:pPr>
            <a:r>
              <a:rPr lang="en-US" sz="3850" b="1">
                <a:solidFill>
                  <a:srgbClr val="FDFDFD"/>
                </a:solidFill>
                <a:latin typeface="Times New Roman"/>
                <a:ea typeface="Times New Roman"/>
                <a:cs typeface="Times New Roman"/>
                <a:sym typeface="Times New Roman"/>
              </a:rPr>
              <a:t>C. Những người thầm lặng bảo vệ biển trời Tổ quốc đáng được tôn vinh.</a:t>
            </a:r>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E5E4E6"/>
        </a:solidFill>
        <a:effectLst/>
      </p:bgPr>
    </p:bg>
    <p:spTree>
      <p:nvGrpSpPr>
        <p:cNvPr id="1" name="Shape 945"/>
        <p:cNvGrpSpPr/>
        <p:nvPr/>
      </p:nvGrpSpPr>
      <p:grpSpPr>
        <a:xfrm>
          <a:off x="0" y="0"/>
          <a:ext cx="0" cy="0"/>
          <a:chOff x="0" y="0"/>
          <a:chExt cx="0" cy="0"/>
        </a:xfrm>
      </p:grpSpPr>
      <p:grpSp>
        <p:nvGrpSpPr>
          <p:cNvPr id="946" name="Google Shape;946;p43"/>
          <p:cNvGrpSpPr/>
          <p:nvPr/>
        </p:nvGrpSpPr>
        <p:grpSpPr>
          <a:xfrm>
            <a:off x="416030" y="416411"/>
            <a:ext cx="17295675" cy="2720003"/>
            <a:chOff x="0" y="0"/>
            <a:chExt cx="1865815" cy="293427"/>
          </a:xfrm>
        </p:grpSpPr>
        <p:sp>
          <p:nvSpPr>
            <p:cNvPr id="947" name="Google Shape;947;p43"/>
            <p:cNvSpPr/>
            <p:nvPr/>
          </p:nvSpPr>
          <p:spPr>
            <a:xfrm>
              <a:off x="0" y="0"/>
              <a:ext cx="1865815" cy="293427"/>
            </a:xfrm>
            <a:custGeom>
              <a:avLst/>
              <a:gdLst/>
              <a:ahLst/>
              <a:cxnLst/>
              <a:rect l="l" t="t" r="r" b="b"/>
              <a:pathLst>
                <a:path w="1865815" h="293427" extrusionOk="0">
                  <a:moveTo>
                    <a:pt x="16114" y="0"/>
                  </a:moveTo>
                  <a:lnTo>
                    <a:pt x="1849700" y="0"/>
                  </a:lnTo>
                  <a:cubicBezTo>
                    <a:pt x="1853974" y="0"/>
                    <a:pt x="1858073" y="1698"/>
                    <a:pt x="1861095" y="4720"/>
                  </a:cubicBezTo>
                  <a:cubicBezTo>
                    <a:pt x="1864117" y="7742"/>
                    <a:pt x="1865815" y="11841"/>
                    <a:pt x="1865815" y="16114"/>
                  </a:cubicBezTo>
                  <a:lnTo>
                    <a:pt x="1865815" y="277313"/>
                  </a:lnTo>
                  <a:cubicBezTo>
                    <a:pt x="1865815" y="281587"/>
                    <a:pt x="1864117" y="285685"/>
                    <a:pt x="1861095" y="288707"/>
                  </a:cubicBezTo>
                  <a:cubicBezTo>
                    <a:pt x="1858073" y="291729"/>
                    <a:pt x="1853974" y="293427"/>
                    <a:pt x="1849700" y="293427"/>
                  </a:cubicBezTo>
                  <a:lnTo>
                    <a:pt x="16114" y="293427"/>
                  </a:lnTo>
                  <a:cubicBezTo>
                    <a:pt x="11841" y="293427"/>
                    <a:pt x="7742" y="291729"/>
                    <a:pt x="4720" y="288707"/>
                  </a:cubicBezTo>
                  <a:cubicBezTo>
                    <a:pt x="1698" y="285685"/>
                    <a:pt x="0" y="281587"/>
                    <a:pt x="0" y="277313"/>
                  </a:cubicBezTo>
                  <a:lnTo>
                    <a:pt x="0" y="16114"/>
                  </a:lnTo>
                  <a:cubicBezTo>
                    <a:pt x="0" y="11841"/>
                    <a:pt x="1698" y="7742"/>
                    <a:pt x="4720" y="4720"/>
                  </a:cubicBezTo>
                  <a:cubicBezTo>
                    <a:pt x="7742" y="1698"/>
                    <a:pt x="11841" y="0"/>
                    <a:pt x="16114" y="0"/>
                  </a:cubicBezTo>
                  <a:close/>
                </a:path>
              </a:pathLst>
            </a:custGeom>
            <a:gradFill>
              <a:gsLst>
                <a:gs pos="0">
                  <a:srgbClr val="3C9FC4">
                    <a:alpha val="80784"/>
                  </a:srgbClr>
                </a:gs>
                <a:gs pos="100000">
                  <a:srgbClr val="1D1E50">
                    <a:alpha val="80784"/>
                  </a:srgbClr>
                </a:gs>
              </a:gsLst>
              <a:lin ang="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48" name="Google Shape;948;p43"/>
            <p:cNvSpPr txBox="1"/>
            <p:nvPr/>
          </p:nvSpPr>
          <p:spPr>
            <a:xfrm>
              <a:off x="0" y="19050"/>
              <a:ext cx="1865815" cy="274377"/>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49" name="Google Shape;949;p43"/>
          <p:cNvGrpSpPr/>
          <p:nvPr/>
        </p:nvGrpSpPr>
        <p:grpSpPr>
          <a:xfrm>
            <a:off x="2643044" y="8841595"/>
            <a:ext cx="1210647" cy="605323"/>
            <a:chOff x="0" y="0"/>
            <a:chExt cx="812800" cy="406400"/>
          </a:xfrm>
        </p:grpSpPr>
        <p:sp>
          <p:nvSpPr>
            <p:cNvPr id="950" name="Google Shape;950;p43"/>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1" name="Google Shape;951;p43"/>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52" name="Google Shape;952;p43"/>
          <p:cNvGrpSpPr/>
          <p:nvPr/>
        </p:nvGrpSpPr>
        <p:grpSpPr>
          <a:xfrm>
            <a:off x="3853691" y="8841595"/>
            <a:ext cx="605323" cy="605323"/>
            <a:chOff x="0" y="0"/>
            <a:chExt cx="406400" cy="406400"/>
          </a:xfrm>
        </p:grpSpPr>
        <p:sp>
          <p:nvSpPr>
            <p:cNvPr id="953" name="Google Shape;953;p43"/>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4" name="Google Shape;954;p43"/>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55" name="Google Shape;955;p43"/>
          <p:cNvGrpSpPr/>
          <p:nvPr/>
        </p:nvGrpSpPr>
        <p:grpSpPr>
          <a:xfrm>
            <a:off x="695242" y="3758772"/>
            <a:ext cx="5103193" cy="3749991"/>
            <a:chOff x="0" y="0"/>
            <a:chExt cx="550520" cy="404540"/>
          </a:xfrm>
        </p:grpSpPr>
        <p:sp>
          <p:nvSpPr>
            <p:cNvPr id="956" name="Google Shape;956;p43"/>
            <p:cNvSpPr/>
            <p:nvPr/>
          </p:nvSpPr>
          <p:spPr>
            <a:xfrm>
              <a:off x="0" y="0"/>
              <a:ext cx="550520" cy="404540"/>
            </a:xfrm>
            <a:custGeom>
              <a:avLst/>
              <a:gdLst/>
              <a:ahLst/>
              <a:cxnLst/>
              <a:rect l="l" t="t" r="r" b="b"/>
              <a:pathLst>
                <a:path w="550520" h="404540" extrusionOk="0">
                  <a:moveTo>
                    <a:pt x="54615" y="0"/>
                  </a:moveTo>
                  <a:lnTo>
                    <a:pt x="495905" y="0"/>
                  </a:lnTo>
                  <a:cubicBezTo>
                    <a:pt x="526068" y="0"/>
                    <a:pt x="550520" y="24452"/>
                    <a:pt x="550520" y="54615"/>
                  </a:cubicBezTo>
                  <a:lnTo>
                    <a:pt x="550520" y="349925"/>
                  </a:lnTo>
                  <a:cubicBezTo>
                    <a:pt x="550520" y="364410"/>
                    <a:pt x="544766" y="378301"/>
                    <a:pt x="534524" y="388544"/>
                  </a:cubicBezTo>
                  <a:cubicBezTo>
                    <a:pt x="524281" y="398786"/>
                    <a:pt x="510390" y="404540"/>
                    <a:pt x="495905" y="404540"/>
                  </a:cubicBezTo>
                  <a:lnTo>
                    <a:pt x="54615" y="404540"/>
                  </a:lnTo>
                  <a:cubicBezTo>
                    <a:pt x="24452" y="404540"/>
                    <a:pt x="0" y="380088"/>
                    <a:pt x="0" y="349925"/>
                  </a:cubicBezTo>
                  <a:lnTo>
                    <a:pt x="0" y="54615"/>
                  </a:lnTo>
                  <a:cubicBezTo>
                    <a:pt x="0" y="24452"/>
                    <a:pt x="24452" y="0"/>
                    <a:pt x="54615" y="0"/>
                  </a:cubicBezTo>
                  <a:close/>
                </a:path>
              </a:pathLst>
            </a:custGeom>
            <a:solidFill>
              <a:srgbClr val="52473B">
                <a:alpha val="80392"/>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57" name="Google Shape;957;p43"/>
            <p:cNvSpPr txBox="1"/>
            <p:nvPr/>
          </p:nvSpPr>
          <p:spPr>
            <a:xfrm>
              <a:off x="0" y="19050"/>
              <a:ext cx="550520" cy="38549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58" name="Google Shape;958;p43"/>
          <p:cNvGrpSpPr/>
          <p:nvPr/>
        </p:nvGrpSpPr>
        <p:grpSpPr>
          <a:xfrm>
            <a:off x="6583782" y="3758772"/>
            <a:ext cx="5227889" cy="3749991"/>
            <a:chOff x="0" y="0"/>
            <a:chExt cx="563972" cy="404540"/>
          </a:xfrm>
        </p:grpSpPr>
        <p:sp>
          <p:nvSpPr>
            <p:cNvPr id="959" name="Google Shape;959;p43"/>
            <p:cNvSpPr/>
            <p:nvPr/>
          </p:nvSpPr>
          <p:spPr>
            <a:xfrm>
              <a:off x="0" y="0"/>
              <a:ext cx="563972" cy="404540"/>
            </a:xfrm>
            <a:custGeom>
              <a:avLst/>
              <a:gdLst/>
              <a:ahLst/>
              <a:cxnLst/>
              <a:rect l="l" t="t" r="r" b="b"/>
              <a:pathLst>
                <a:path w="563972" h="404540" extrusionOk="0">
                  <a:moveTo>
                    <a:pt x="53312" y="0"/>
                  </a:moveTo>
                  <a:lnTo>
                    <a:pt x="510660" y="0"/>
                  </a:lnTo>
                  <a:cubicBezTo>
                    <a:pt x="524799" y="0"/>
                    <a:pt x="538359" y="5617"/>
                    <a:pt x="548357" y="15615"/>
                  </a:cubicBezTo>
                  <a:cubicBezTo>
                    <a:pt x="558355" y="25613"/>
                    <a:pt x="563972" y="39173"/>
                    <a:pt x="563972" y="53312"/>
                  </a:cubicBezTo>
                  <a:lnTo>
                    <a:pt x="563972" y="351228"/>
                  </a:lnTo>
                  <a:cubicBezTo>
                    <a:pt x="563972" y="365367"/>
                    <a:pt x="558355" y="378927"/>
                    <a:pt x="548357" y="388925"/>
                  </a:cubicBezTo>
                  <a:cubicBezTo>
                    <a:pt x="538359" y="398923"/>
                    <a:pt x="524799" y="404540"/>
                    <a:pt x="510660" y="404540"/>
                  </a:cubicBezTo>
                  <a:lnTo>
                    <a:pt x="53312" y="404540"/>
                  </a:lnTo>
                  <a:cubicBezTo>
                    <a:pt x="39173" y="404540"/>
                    <a:pt x="25613" y="398923"/>
                    <a:pt x="15615" y="388925"/>
                  </a:cubicBezTo>
                  <a:cubicBezTo>
                    <a:pt x="5617" y="378927"/>
                    <a:pt x="0" y="365367"/>
                    <a:pt x="0" y="351228"/>
                  </a:cubicBezTo>
                  <a:lnTo>
                    <a:pt x="0" y="53312"/>
                  </a:lnTo>
                  <a:cubicBezTo>
                    <a:pt x="0" y="39173"/>
                    <a:pt x="5617" y="25613"/>
                    <a:pt x="15615" y="15615"/>
                  </a:cubicBezTo>
                  <a:cubicBezTo>
                    <a:pt x="25613" y="5617"/>
                    <a:pt x="39173" y="0"/>
                    <a:pt x="53312" y="0"/>
                  </a:cubicBezTo>
                  <a:close/>
                </a:path>
              </a:pathLst>
            </a:custGeom>
            <a:solidFill>
              <a:srgbClr val="52473B">
                <a:alpha val="80392"/>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0" name="Google Shape;960;p43"/>
            <p:cNvSpPr txBox="1"/>
            <p:nvPr/>
          </p:nvSpPr>
          <p:spPr>
            <a:xfrm>
              <a:off x="0" y="19050"/>
              <a:ext cx="563972" cy="38549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61" name="Google Shape;961;p43"/>
          <p:cNvGrpSpPr/>
          <p:nvPr/>
        </p:nvGrpSpPr>
        <p:grpSpPr>
          <a:xfrm>
            <a:off x="12597018" y="3599385"/>
            <a:ext cx="5206192" cy="3804822"/>
            <a:chOff x="0" y="0"/>
            <a:chExt cx="561631" cy="410455"/>
          </a:xfrm>
        </p:grpSpPr>
        <p:sp>
          <p:nvSpPr>
            <p:cNvPr id="962" name="Google Shape;962;p43"/>
            <p:cNvSpPr/>
            <p:nvPr/>
          </p:nvSpPr>
          <p:spPr>
            <a:xfrm>
              <a:off x="0" y="0"/>
              <a:ext cx="561631" cy="410455"/>
            </a:xfrm>
            <a:custGeom>
              <a:avLst/>
              <a:gdLst/>
              <a:ahLst/>
              <a:cxnLst/>
              <a:rect l="l" t="t" r="r" b="b"/>
              <a:pathLst>
                <a:path w="561631" h="410455" extrusionOk="0">
                  <a:moveTo>
                    <a:pt x="53534" y="0"/>
                  </a:moveTo>
                  <a:lnTo>
                    <a:pt x="508097" y="0"/>
                  </a:lnTo>
                  <a:cubicBezTo>
                    <a:pt x="522295" y="0"/>
                    <a:pt x="535912" y="5640"/>
                    <a:pt x="545951" y="15680"/>
                  </a:cubicBezTo>
                  <a:cubicBezTo>
                    <a:pt x="555991" y="25719"/>
                    <a:pt x="561631" y="39336"/>
                    <a:pt x="561631" y="53534"/>
                  </a:cubicBezTo>
                  <a:lnTo>
                    <a:pt x="561631" y="356921"/>
                  </a:lnTo>
                  <a:cubicBezTo>
                    <a:pt x="561631" y="386487"/>
                    <a:pt x="537663" y="410455"/>
                    <a:pt x="508097" y="410455"/>
                  </a:cubicBezTo>
                  <a:lnTo>
                    <a:pt x="53534" y="410455"/>
                  </a:lnTo>
                  <a:cubicBezTo>
                    <a:pt x="39336" y="410455"/>
                    <a:pt x="25719" y="404815"/>
                    <a:pt x="15680" y="394775"/>
                  </a:cubicBezTo>
                  <a:cubicBezTo>
                    <a:pt x="5640" y="384736"/>
                    <a:pt x="0" y="371119"/>
                    <a:pt x="0" y="356921"/>
                  </a:cubicBezTo>
                  <a:lnTo>
                    <a:pt x="0" y="53534"/>
                  </a:lnTo>
                  <a:cubicBezTo>
                    <a:pt x="0" y="39336"/>
                    <a:pt x="5640" y="25719"/>
                    <a:pt x="15680" y="15680"/>
                  </a:cubicBezTo>
                  <a:cubicBezTo>
                    <a:pt x="25719" y="5640"/>
                    <a:pt x="39336" y="0"/>
                    <a:pt x="53534" y="0"/>
                  </a:cubicBezTo>
                  <a:close/>
                </a:path>
              </a:pathLst>
            </a:custGeom>
            <a:solidFill>
              <a:srgbClr val="52473B">
                <a:alpha val="80392"/>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3" name="Google Shape;963;p43"/>
            <p:cNvSpPr txBox="1"/>
            <p:nvPr/>
          </p:nvSpPr>
          <p:spPr>
            <a:xfrm>
              <a:off x="0" y="19050"/>
              <a:ext cx="561631" cy="391405"/>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64" name="Google Shape;964;p43"/>
          <p:cNvGrpSpPr/>
          <p:nvPr/>
        </p:nvGrpSpPr>
        <p:grpSpPr>
          <a:xfrm>
            <a:off x="5675797" y="8841595"/>
            <a:ext cx="1210647" cy="605323"/>
            <a:chOff x="0" y="0"/>
            <a:chExt cx="812800" cy="406400"/>
          </a:xfrm>
        </p:grpSpPr>
        <p:sp>
          <p:nvSpPr>
            <p:cNvPr id="965" name="Google Shape;965;p43"/>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6" name="Google Shape;966;p43"/>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67" name="Google Shape;967;p43"/>
          <p:cNvGrpSpPr/>
          <p:nvPr/>
        </p:nvGrpSpPr>
        <p:grpSpPr>
          <a:xfrm>
            <a:off x="6886444" y="8841595"/>
            <a:ext cx="605323" cy="605323"/>
            <a:chOff x="0" y="0"/>
            <a:chExt cx="406400" cy="406400"/>
          </a:xfrm>
        </p:grpSpPr>
        <p:sp>
          <p:nvSpPr>
            <p:cNvPr id="968" name="Google Shape;968;p43"/>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69" name="Google Shape;969;p43"/>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70" name="Google Shape;970;p43"/>
          <p:cNvGrpSpPr/>
          <p:nvPr/>
        </p:nvGrpSpPr>
        <p:grpSpPr>
          <a:xfrm>
            <a:off x="8708549" y="8841595"/>
            <a:ext cx="1210647" cy="605323"/>
            <a:chOff x="0" y="0"/>
            <a:chExt cx="812800" cy="406400"/>
          </a:xfrm>
        </p:grpSpPr>
        <p:sp>
          <p:nvSpPr>
            <p:cNvPr id="971" name="Google Shape;971;p43"/>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2" name="Google Shape;972;p43"/>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73" name="Google Shape;973;p43"/>
          <p:cNvGrpSpPr/>
          <p:nvPr/>
        </p:nvGrpSpPr>
        <p:grpSpPr>
          <a:xfrm>
            <a:off x="9919196" y="8841595"/>
            <a:ext cx="605323" cy="605323"/>
            <a:chOff x="0" y="0"/>
            <a:chExt cx="406400" cy="406400"/>
          </a:xfrm>
        </p:grpSpPr>
        <p:sp>
          <p:nvSpPr>
            <p:cNvPr id="974" name="Google Shape;974;p43"/>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5" name="Google Shape;975;p43"/>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76" name="Google Shape;976;p43"/>
          <p:cNvGrpSpPr/>
          <p:nvPr/>
        </p:nvGrpSpPr>
        <p:grpSpPr>
          <a:xfrm>
            <a:off x="11741301" y="8841595"/>
            <a:ext cx="1210647" cy="605323"/>
            <a:chOff x="0" y="0"/>
            <a:chExt cx="812800" cy="406400"/>
          </a:xfrm>
        </p:grpSpPr>
        <p:sp>
          <p:nvSpPr>
            <p:cNvPr id="977" name="Google Shape;977;p43"/>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8" name="Google Shape;978;p43"/>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79" name="Google Shape;979;p43"/>
          <p:cNvGrpSpPr/>
          <p:nvPr/>
        </p:nvGrpSpPr>
        <p:grpSpPr>
          <a:xfrm>
            <a:off x="12951948" y="8841595"/>
            <a:ext cx="605323" cy="605323"/>
            <a:chOff x="0" y="0"/>
            <a:chExt cx="406400" cy="406400"/>
          </a:xfrm>
        </p:grpSpPr>
        <p:sp>
          <p:nvSpPr>
            <p:cNvPr id="980" name="Google Shape;980;p43"/>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1" name="Google Shape;981;p43"/>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982" name="Google Shape;982;p43"/>
          <p:cNvSpPr txBox="1"/>
          <p:nvPr/>
        </p:nvSpPr>
        <p:spPr>
          <a:xfrm>
            <a:off x="6905644" y="4045059"/>
            <a:ext cx="4741467" cy="2712602"/>
          </a:xfrm>
          <a:prstGeom prst="rect">
            <a:avLst/>
          </a:prstGeom>
          <a:noFill/>
          <a:ln>
            <a:noFill/>
          </a:ln>
        </p:spPr>
        <p:txBody>
          <a:bodyPr spcFirstLastPara="1" wrap="square" lIns="0" tIns="0" rIns="0" bIns="0" anchor="t" anchorCtr="0">
            <a:spAutoFit/>
          </a:bodyPr>
          <a:lstStyle/>
          <a:p>
            <a:pPr marL="0" marR="0" lvl="0" indent="0" algn="just" rtl="0">
              <a:lnSpc>
                <a:spcPct val="140051"/>
              </a:lnSpc>
              <a:spcBef>
                <a:spcPts val="0"/>
              </a:spcBef>
              <a:spcAft>
                <a:spcPts val="0"/>
              </a:spcAft>
              <a:buNone/>
            </a:pPr>
            <a:r>
              <a:rPr lang="en-US" sz="3850" b="1">
                <a:solidFill>
                  <a:srgbClr val="FDFDFD"/>
                </a:solidFill>
                <a:latin typeface="Times New Roman"/>
                <a:ea typeface="Times New Roman"/>
                <a:cs typeface="Times New Roman"/>
                <a:sym typeface="Times New Roman"/>
              </a:rPr>
              <a:t>B. Những tên đảo, tên người ở Trường Sa góp phần làm nên Tổ quốc vẹn toàn.</a:t>
            </a:r>
            <a:endParaRPr/>
          </a:p>
        </p:txBody>
      </p:sp>
      <p:sp>
        <p:nvSpPr>
          <p:cNvPr id="983" name="Google Shape;983;p43"/>
          <p:cNvSpPr/>
          <p:nvPr/>
        </p:nvSpPr>
        <p:spPr>
          <a:xfrm>
            <a:off x="330228" y="3737908"/>
            <a:ext cx="1559732" cy="1557782"/>
          </a:xfrm>
          <a:custGeom>
            <a:avLst/>
            <a:gdLst/>
            <a:ahLst/>
            <a:cxnLst/>
            <a:rect l="l" t="t" r="r" b="b"/>
            <a:pathLst>
              <a:path w="1559732" h="1557782" extrusionOk="0">
                <a:moveTo>
                  <a:pt x="0" y="0"/>
                </a:moveTo>
                <a:lnTo>
                  <a:pt x="1559732" y="0"/>
                </a:lnTo>
                <a:lnTo>
                  <a:pt x="1559732" y="1557782"/>
                </a:lnTo>
                <a:lnTo>
                  <a:pt x="0" y="155778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4" name="Google Shape;984;p43"/>
          <p:cNvSpPr txBox="1"/>
          <p:nvPr/>
        </p:nvSpPr>
        <p:spPr>
          <a:xfrm>
            <a:off x="1028700" y="933450"/>
            <a:ext cx="16374274" cy="1810903"/>
          </a:xfrm>
          <a:prstGeom prst="rect">
            <a:avLst/>
          </a:prstGeom>
          <a:noFill/>
          <a:ln>
            <a:noFill/>
          </a:ln>
        </p:spPr>
        <p:txBody>
          <a:bodyPr spcFirstLastPara="1" wrap="square" lIns="0" tIns="0" rIns="0" bIns="0" anchor="t" anchorCtr="0">
            <a:spAutoFit/>
          </a:bodyPr>
          <a:lstStyle/>
          <a:p>
            <a:pPr marL="0" marR="0" lvl="0" indent="0" algn="l" rtl="0">
              <a:lnSpc>
                <a:spcPct val="140007"/>
              </a:lnSpc>
              <a:spcBef>
                <a:spcPts val="0"/>
              </a:spcBef>
              <a:spcAft>
                <a:spcPts val="0"/>
              </a:spcAft>
              <a:buNone/>
            </a:pPr>
            <a:r>
              <a:rPr lang="en-US" sz="5199" b="1">
                <a:solidFill>
                  <a:srgbClr val="FFFFFF"/>
                </a:solidFill>
                <a:latin typeface="Times New Roman"/>
                <a:ea typeface="Times New Roman"/>
                <a:cs typeface="Times New Roman"/>
                <a:sym typeface="Times New Roman"/>
              </a:rPr>
              <a:t>5. Ý nghĩa của khổ thơ cuối là gì? Em chọn ý nào dưới đây? Vì sao?</a:t>
            </a:r>
            <a:endParaRPr/>
          </a:p>
        </p:txBody>
      </p:sp>
      <p:sp>
        <p:nvSpPr>
          <p:cNvPr id="985" name="Google Shape;985;p43"/>
          <p:cNvSpPr txBox="1"/>
          <p:nvPr/>
        </p:nvSpPr>
        <p:spPr>
          <a:xfrm>
            <a:off x="866649" y="4122200"/>
            <a:ext cx="5089088" cy="2020105"/>
          </a:xfrm>
          <a:prstGeom prst="rect">
            <a:avLst/>
          </a:prstGeom>
          <a:noFill/>
          <a:ln>
            <a:noFill/>
          </a:ln>
        </p:spPr>
        <p:txBody>
          <a:bodyPr spcFirstLastPara="1" wrap="square" lIns="0" tIns="0" rIns="0" bIns="0" anchor="t" anchorCtr="0">
            <a:spAutoFit/>
          </a:bodyPr>
          <a:lstStyle/>
          <a:p>
            <a:pPr marL="0" marR="0" lvl="0" indent="0" algn="l" rtl="0">
              <a:lnSpc>
                <a:spcPct val="140051"/>
              </a:lnSpc>
              <a:spcBef>
                <a:spcPts val="0"/>
              </a:spcBef>
              <a:spcAft>
                <a:spcPts val="0"/>
              </a:spcAft>
              <a:buNone/>
            </a:pPr>
            <a:r>
              <a:rPr lang="en-US" sz="3850">
                <a:solidFill>
                  <a:srgbClr val="FFFFFF"/>
                </a:solidFill>
                <a:latin typeface="Arial"/>
                <a:ea typeface="Arial"/>
                <a:cs typeface="Arial"/>
                <a:sym typeface="Arial"/>
              </a:rPr>
              <a:t>A. </a:t>
            </a:r>
            <a:r>
              <a:rPr lang="en-US" sz="3850" b="1">
                <a:solidFill>
                  <a:srgbClr val="FFFFFF"/>
                </a:solidFill>
                <a:latin typeface="Times New Roman"/>
                <a:ea typeface="Times New Roman"/>
                <a:cs typeface="Times New Roman"/>
                <a:sym typeface="Times New Roman"/>
              </a:rPr>
              <a:t>Quần đảo Trường Sa thuộc chủ quyền thiêng liêng của Tổ quốc ta.</a:t>
            </a:r>
            <a:endParaRPr/>
          </a:p>
        </p:txBody>
      </p:sp>
      <p:sp>
        <p:nvSpPr>
          <p:cNvPr id="986" name="Google Shape;986;p43"/>
          <p:cNvSpPr txBox="1"/>
          <p:nvPr/>
        </p:nvSpPr>
        <p:spPr>
          <a:xfrm>
            <a:off x="13015345" y="3916094"/>
            <a:ext cx="4787865" cy="2716065"/>
          </a:xfrm>
          <a:prstGeom prst="rect">
            <a:avLst/>
          </a:prstGeom>
          <a:noFill/>
          <a:ln>
            <a:noFill/>
          </a:ln>
        </p:spPr>
        <p:txBody>
          <a:bodyPr spcFirstLastPara="1" wrap="square" lIns="0" tIns="0" rIns="0" bIns="0" anchor="t" anchorCtr="0">
            <a:spAutoFit/>
          </a:bodyPr>
          <a:lstStyle/>
          <a:p>
            <a:pPr marL="0" marR="0" lvl="0" indent="0" algn="l" rtl="0">
              <a:lnSpc>
                <a:spcPct val="140051"/>
              </a:lnSpc>
              <a:spcBef>
                <a:spcPts val="0"/>
              </a:spcBef>
              <a:spcAft>
                <a:spcPts val="0"/>
              </a:spcAft>
              <a:buNone/>
            </a:pPr>
            <a:r>
              <a:rPr lang="en-US" sz="3850" b="1">
                <a:solidFill>
                  <a:srgbClr val="FDFDFD"/>
                </a:solidFill>
                <a:latin typeface="Times New Roman"/>
                <a:ea typeface="Times New Roman"/>
                <a:cs typeface="Times New Roman"/>
                <a:sym typeface="Times New Roman"/>
              </a:rPr>
              <a:t>C. Những người thầm lặng bảo vệ biển trời Tổ quốc đáng được tôn vinh</a:t>
            </a:r>
            <a:r>
              <a:rPr lang="en-US" sz="3850">
                <a:solidFill>
                  <a:srgbClr val="FDFDFD"/>
                </a:solidFill>
                <a:latin typeface="Arial"/>
                <a:ea typeface="Arial"/>
                <a:cs typeface="Arial"/>
                <a:sym typeface="Arial"/>
              </a:rPr>
              <a:t>.</a:t>
            </a:r>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E5E4E6"/>
        </a:solidFill>
        <a:effectLst/>
      </p:bgPr>
    </p:bg>
    <p:spTree>
      <p:nvGrpSpPr>
        <p:cNvPr id="1" name="Shape 990"/>
        <p:cNvGrpSpPr/>
        <p:nvPr/>
      </p:nvGrpSpPr>
      <p:grpSpPr>
        <a:xfrm>
          <a:off x="0" y="0"/>
          <a:ext cx="0" cy="0"/>
          <a:chOff x="0" y="0"/>
          <a:chExt cx="0" cy="0"/>
        </a:xfrm>
      </p:grpSpPr>
      <p:grpSp>
        <p:nvGrpSpPr>
          <p:cNvPr id="991" name="Google Shape;991;p44"/>
          <p:cNvGrpSpPr/>
          <p:nvPr/>
        </p:nvGrpSpPr>
        <p:grpSpPr>
          <a:xfrm>
            <a:off x="416030" y="416411"/>
            <a:ext cx="17295675" cy="2720003"/>
            <a:chOff x="0" y="0"/>
            <a:chExt cx="1865815" cy="293427"/>
          </a:xfrm>
        </p:grpSpPr>
        <p:sp>
          <p:nvSpPr>
            <p:cNvPr id="992" name="Google Shape;992;p44"/>
            <p:cNvSpPr/>
            <p:nvPr/>
          </p:nvSpPr>
          <p:spPr>
            <a:xfrm>
              <a:off x="0" y="0"/>
              <a:ext cx="1865815" cy="293427"/>
            </a:xfrm>
            <a:custGeom>
              <a:avLst/>
              <a:gdLst/>
              <a:ahLst/>
              <a:cxnLst/>
              <a:rect l="l" t="t" r="r" b="b"/>
              <a:pathLst>
                <a:path w="1865815" h="293427" extrusionOk="0">
                  <a:moveTo>
                    <a:pt x="16114" y="0"/>
                  </a:moveTo>
                  <a:lnTo>
                    <a:pt x="1849700" y="0"/>
                  </a:lnTo>
                  <a:cubicBezTo>
                    <a:pt x="1853974" y="0"/>
                    <a:pt x="1858073" y="1698"/>
                    <a:pt x="1861095" y="4720"/>
                  </a:cubicBezTo>
                  <a:cubicBezTo>
                    <a:pt x="1864117" y="7742"/>
                    <a:pt x="1865815" y="11841"/>
                    <a:pt x="1865815" y="16114"/>
                  </a:cubicBezTo>
                  <a:lnTo>
                    <a:pt x="1865815" y="277313"/>
                  </a:lnTo>
                  <a:cubicBezTo>
                    <a:pt x="1865815" y="281587"/>
                    <a:pt x="1864117" y="285685"/>
                    <a:pt x="1861095" y="288707"/>
                  </a:cubicBezTo>
                  <a:cubicBezTo>
                    <a:pt x="1858073" y="291729"/>
                    <a:pt x="1853974" y="293427"/>
                    <a:pt x="1849700" y="293427"/>
                  </a:cubicBezTo>
                  <a:lnTo>
                    <a:pt x="16114" y="293427"/>
                  </a:lnTo>
                  <a:cubicBezTo>
                    <a:pt x="11841" y="293427"/>
                    <a:pt x="7742" y="291729"/>
                    <a:pt x="4720" y="288707"/>
                  </a:cubicBezTo>
                  <a:cubicBezTo>
                    <a:pt x="1698" y="285685"/>
                    <a:pt x="0" y="281587"/>
                    <a:pt x="0" y="277313"/>
                  </a:cubicBezTo>
                  <a:lnTo>
                    <a:pt x="0" y="16114"/>
                  </a:lnTo>
                  <a:cubicBezTo>
                    <a:pt x="0" y="11841"/>
                    <a:pt x="1698" y="7742"/>
                    <a:pt x="4720" y="4720"/>
                  </a:cubicBezTo>
                  <a:cubicBezTo>
                    <a:pt x="7742" y="1698"/>
                    <a:pt x="11841" y="0"/>
                    <a:pt x="16114" y="0"/>
                  </a:cubicBezTo>
                  <a:close/>
                </a:path>
              </a:pathLst>
            </a:custGeom>
            <a:gradFill>
              <a:gsLst>
                <a:gs pos="0">
                  <a:srgbClr val="3C9FC4">
                    <a:alpha val="80784"/>
                  </a:srgbClr>
                </a:gs>
                <a:gs pos="100000">
                  <a:srgbClr val="1D1E50">
                    <a:alpha val="80784"/>
                  </a:srgbClr>
                </a:gs>
              </a:gsLst>
              <a:lin ang="0" scaled="0"/>
            </a:gra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3" name="Google Shape;993;p44"/>
            <p:cNvSpPr txBox="1"/>
            <p:nvPr/>
          </p:nvSpPr>
          <p:spPr>
            <a:xfrm>
              <a:off x="0" y="19050"/>
              <a:ext cx="1865815" cy="274377"/>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94" name="Google Shape;994;p44"/>
          <p:cNvGrpSpPr/>
          <p:nvPr/>
        </p:nvGrpSpPr>
        <p:grpSpPr>
          <a:xfrm>
            <a:off x="2643044" y="8841595"/>
            <a:ext cx="1210647" cy="605323"/>
            <a:chOff x="0" y="0"/>
            <a:chExt cx="812800" cy="406400"/>
          </a:xfrm>
        </p:grpSpPr>
        <p:sp>
          <p:nvSpPr>
            <p:cNvPr id="995" name="Google Shape;995;p44"/>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6" name="Google Shape;996;p44"/>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997" name="Google Shape;997;p44"/>
          <p:cNvGrpSpPr/>
          <p:nvPr/>
        </p:nvGrpSpPr>
        <p:grpSpPr>
          <a:xfrm>
            <a:off x="3853691" y="8841595"/>
            <a:ext cx="605323" cy="605323"/>
            <a:chOff x="0" y="0"/>
            <a:chExt cx="406400" cy="406400"/>
          </a:xfrm>
        </p:grpSpPr>
        <p:sp>
          <p:nvSpPr>
            <p:cNvPr id="998" name="Google Shape;998;p44"/>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9" name="Google Shape;999;p44"/>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000" name="Google Shape;1000;p44"/>
          <p:cNvGrpSpPr/>
          <p:nvPr/>
        </p:nvGrpSpPr>
        <p:grpSpPr>
          <a:xfrm>
            <a:off x="575840" y="3346777"/>
            <a:ext cx="17135864" cy="5217724"/>
            <a:chOff x="0" y="0"/>
            <a:chExt cx="1848575" cy="562875"/>
          </a:xfrm>
        </p:grpSpPr>
        <p:sp>
          <p:nvSpPr>
            <p:cNvPr id="1001" name="Google Shape;1001;p44"/>
            <p:cNvSpPr/>
            <p:nvPr/>
          </p:nvSpPr>
          <p:spPr>
            <a:xfrm>
              <a:off x="0" y="0"/>
              <a:ext cx="1848575" cy="562875"/>
            </a:xfrm>
            <a:custGeom>
              <a:avLst/>
              <a:gdLst/>
              <a:ahLst/>
              <a:cxnLst/>
              <a:rect l="l" t="t" r="r" b="b"/>
              <a:pathLst>
                <a:path w="1848575" h="562875" extrusionOk="0">
                  <a:moveTo>
                    <a:pt x="16265" y="0"/>
                  </a:moveTo>
                  <a:lnTo>
                    <a:pt x="1832310" y="0"/>
                  </a:lnTo>
                  <a:cubicBezTo>
                    <a:pt x="1841293" y="0"/>
                    <a:pt x="1848575" y="7282"/>
                    <a:pt x="1848575" y="16265"/>
                  </a:cubicBezTo>
                  <a:lnTo>
                    <a:pt x="1848575" y="546611"/>
                  </a:lnTo>
                  <a:cubicBezTo>
                    <a:pt x="1848575" y="550924"/>
                    <a:pt x="1846861" y="555061"/>
                    <a:pt x="1843811" y="558111"/>
                  </a:cubicBezTo>
                  <a:cubicBezTo>
                    <a:pt x="1840761" y="561162"/>
                    <a:pt x="1836624" y="562875"/>
                    <a:pt x="1832310" y="562875"/>
                  </a:cubicBezTo>
                  <a:lnTo>
                    <a:pt x="16265" y="562875"/>
                  </a:lnTo>
                  <a:cubicBezTo>
                    <a:pt x="7282" y="562875"/>
                    <a:pt x="0" y="555593"/>
                    <a:pt x="0" y="546611"/>
                  </a:cubicBezTo>
                  <a:lnTo>
                    <a:pt x="0" y="16265"/>
                  </a:lnTo>
                  <a:cubicBezTo>
                    <a:pt x="0" y="7282"/>
                    <a:pt x="7282" y="0"/>
                    <a:pt x="16265" y="0"/>
                  </a:cubicBezTo>
                  <a:close/>
                </a:path>
              </a:pathLst>
            </a:custGeom>
            <a:solidFill>
              <a:srgbClr val="52473B">
                <a:alpha val="80392"/>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2" name="Google Shape;1002;p44"/>
            <p:cNvSpPr txBox="1"/>
            <p:nvPr/>
          </p:nvSpPr>
          <p:spPr>
            <a:xfrm>
              <a:off x="0" y="38100"/>
              <a:ext cx="1848575" cy="524775"/>
            </a:xfrm>
            <a:prstGeom prst="rect">
              <a:avLst/>
            </a:prstGeom>
            <a:noFill/>
            <a:ln>
              <a:noFill/>
            </a:ln>
          </p:spPr>
          <p:txBody>
            <a:bodyPr spcFirstLastPara="1" wrap="square" lIns="50800" tIns="50800" rIns="50800" bIns="50800" anchor="ctr" anchorCtr="0">
              <a:noAutofit/>
            </a:bodyPr>
            <a:lstStyle/>
            <a:p>
              <a:pPr marL="0" marR="0" lvl="0" indent="0" algn="just" rtl="0">
                <a:lnSpc>
                  <a:spcPct val="262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003" name="Google Shape;1003;p44"/>
          <p:cNvGrpSpPr/>
          <p:nvPr/>
        </p:nvGrpSpPr>
        <p:grpSpPr>
          <a:xfrm>
            <a:off x="5675797" y="8841595"/>
            <a:ext cx="1210647" cy="605323"/>
            <a:chOff x="0" y="0"/>
            <a:chExt cx="812800" cy="406400"/>
          </a:xfrm>
        </p:grpSpPr>
        <p:sp>
          <p:nvSpPr>
            <p:cNvPr id="1004" name="Google Shape;1004;p44"/>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5" name="Google Shape;1005;p44"/>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006" name="Google Shape;1006;p44"/>
          <p:cNvGrpSpPr/>
          <p:nvPr/>
        </p:nvGrpSpPr>
        <p:grpSpPr>
          <a:xfrm>
            <a:off x="6886444" y="8841595"/>
            <a:ext cx="605323" cy="605323"/>
            <a:chOff x="0" y="0"/>
            <a:chExt cx="406400" cy="406400"/>
          </a:xfrm>
        </p:grpSpPr>
        <p:sp>
          <p:nvSpPr>
            <p:cNvPr id="1007" name="Google Shape;1007;p44"/>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08" name="Google Shape;1008;p44"/>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009" name="Google Shape;1009;p44"/>
          <p:cNvGrpSpPr/>
          <p:nvPr/>
        </p:nvGrpSpPr>
        <p:grpSpPr>
          <a:xfrm>
            <a:off x="8708549" y="8841595"/>
            <a:ext cx="1210647" cy="605323"/>
            <a:chOff x="0" y="0"/>
            <a:chExt cx="812800" cy="406400"/>
          </a:xfrm>
        </p:grpSpPr>
        <p:sp>
          <p:nvSpPr>
            <p:cNvPr id="1010" name="Google Shape;1010;p44"/>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1" name="Google Shape;1011;p44"/>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012" name="Google Shape;1012;p44"/>
          <p:cNvGrpSpPr/>
          <p:nvPr/>
        </p:nvGrpSpPr>
        <p:grpSpPr>
          <a:xfrm>
            <a:off x="9919196" y="8841595"/>
            <a:ext cx="605323" cy="605323"/>
            <a:chOff x="0" y="0"/>
            <a:chExt cx="406400" cy="406400"/>
          </a:xfrm>
        </p:grpSpPr>
        <p:sp>
          <p:nvSpPr>
            <p:cNvPr id="1013" name="Google Shape;1013;p44"/>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4" name="Google Shape;1014;p44"/>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015" name="Google Shape;1015;p44"/>
          <p:cNvGrpSpPr/>
          <p:nvPr/>
        </p:nvGrpSpPr>
        <p:grpSpPr>
          <a:xfrm>
            <a:off x="11741301" y="8841595"/>
            <a:ext cx="1210647" cy="605323"/>
            <a:chOff x="0" y="0"/>
            <a:chExt cx="812800" cy="406400"/>
          </a:xfrm>
        </p:grpSpPr>
        <p:sp>
          <p:nvSpPr>
            <p:cNvPr id="1016" name="Google Shape;1016;p44"/>
            <p:cNvSpPr/>
            <p:nvPr/>
          </p:nvSpPr>
          <p:spPr>
            <a:xfrm>
              <a:off x="0" y="0"/>
              <a:ext cx="812800" cy="406400"/>
            </a:xfrm>
            <a:custGeom>
              <a:avLst/>
              <a:gdLst/>
              <a:ahLst/>
              <a:cxnLst/>
              <a:rect l="l" t="t" r="r" b="b"/>
              <a:pathLst>
                <a:path w="812800" h="406400" extrusionOk="0">
                  <a:moveTo>
                    <a:pt x="0" y="0"/>
                  </a:moveTo>
                  <a:lnTo>
                    <a:pt x="609600" y="0"/>
                  </a:lnTo>
                  <a:lnTo>
                    <a:pt x="812800" y="203200"/>
                  </a:lnTo>
                  <a:lnTo>
                    <a:pt x="609600" y="406400"/>
                  </a:lnTo>
                  <a:lnTo>
                    <a:pt x="0" y="406400"/>
                  </a:lnTo>
                  <a:lnTo>
                    <a:pt x="203200" y="203200"/>
                  </a:lnTo>
                  <a:lnTo>
                    <a:pt x="0" y="0"/>
                  </a:lnTo>
                  <a:close/>
                </a:path>
              </a:pathLst>
            </a:custGeom>
            <a:solidFill>
              <a:srgbClr val="225B9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17" name="Google Shape;1017;p44"/>
            <p:cNvSpPr txBox="1"/>
            <p:nvPr/>
          </p:nvSpPr>
          <p:spPr>
            <a:xfrm>
              <a:off x="177800" y="19050"/>
              <a:ext cx="5588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1018" name="Google Shape;1018;p44"/>
          <p:cNvGrpSpPr/>
          <p:nvPr/>
        </p:nvGrpSpPr>
        <p:grpSpPr>
          <a:xfrm>
            <a:off x="12951948" y="8841595"/>
            <a:ext cx="605323" cy="605323"/>
            <a:chOff x="0" y="0"/>
            <a:chExt cx="406400" cy="406400"/>
          </a:xfrm>
        </p:grpSpPr>
        <p:sp>
          <p:nvSpPr>
            <p:cNvPr id="1019" name="Google Shape;1019;p44"/>
            <p:cNvSpPr/>
            <p:nvPr/>
          </p:nvSpPr>
          <p:spPr>
            <a:xfrm>
              <a:off x="0" y="0"/>
              <a:ext cx="406400" cy="406400"/>
            </a:xfrm>
            <a:custGeom>
              <a:avLst/>
              <a:gdLst/>
              <a:ahLst/>
              <a:cxnLst/>
              <a:rect l="l" t="t" r="r" b="b"/>
              <a:pathLst>
                <a:path w="406400" h="406400" extrusionOk="0">
                  <a:moveTo>
                    <a:pt x="0" y="0"/>
                  </a:moveTo>
                  <a:lnTo>
                    <a:pt x="203200" y="0"/>
                  </a:lnTo>
                  <a:lnTo>
                    <a:pt x="406400" y="203200"/>
                  </a:lnTo>
                  <a:lnTo>
                    <a:pt x="203200" y="406400"/>
                  </a:lnTo>
                  <a:lnTo>
                    <a:pt x="0" y="406400"/>
                  </a:lnTo>
                  <a:lnTo>
                    <a:pt x="203200" y="203200"/>
                  </a:lnTo>
                  <a:lnTo>
                    <a:pt x="0" y="0"/>
                  </a:lnTo>
                  <a:close/>
                </a:path>
              </a:pathLst>
            </a:custGeom>
            <a:solidFill>
              <a:srgbClr val="CC894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20" name="Google Shape;1020;p44"/>
            <p:cNvSpPr txBox="1"/>
            <p:nvPr/>
          </p:nvSpPr>
          <p:spPr>
            <a:xfrm>
              <a:off x="177800" y="19050"/>
              <a:ext cx="152400" cy="387350"/>
            </a:xfrm>
            <a:prstGeom prst="rect">
              <a:avLst/>
            </a:prstGeom>
            <a:noFill/>
            <a:ln>
              <a:noFill/>
            </a:ln>
          </p:spPr>
          <p:txBody>
            <a:bodyPr spcFirstLastPara="1" wrap="square" lIns="50800" tIns="50800" rIns="50800" bIns="50800" anchor="ctr" anchorCtr="0">
              <a:noAutofit/>
            </a:bodyPr>
            <a:lstStyle/>
            <a:p>
              <a:pPr marL="0" marR="0" lvl="0" indent="0" algn="ctr" rtl="0">
                <a:lnSpc>
                  <a:spcPct val="116055"/>
                </a:lnSpc>
                <a:spcBef>
                  <a:spcPts val="0"/>
                </a:spcBef>
                <a:spcAft>
                  <a:spcPts val="0"/>
                </a:spcAft>
                <a:buNone/>
              </a:pPr>
              <a:endParaRPr sz="1800">
                <a:solidFill>
                  <a:schemeClr val="dk1"/>
                </a:solidFill>
                <a:latin typeface="Calibri"/>
                <a:ea typeface="Calibri"/>
                <a:cs typeface="Calibri"/>
                <a:sym typeface="Calibri"/>
              </a:endParaRPr>
            </a:p>
          </p:txBody>
        </p:sp>
      </p:grpSp>
      <p:sp>
        <p:nvSpPr>
          <p:cNvPr id="1021" name="Google Shape;1021;p44"/>
          <p:cNvSpPr txBox="1"/>
          <p:nvPr/>
        </p:nvSpPr>
        <p:spPr>
          <a:xfrm>
            <a:off x="781838" y="1010699"/>
            <a:ext cx="11932451" cy="887037"/>
          </a:xfrm>
          <a:prstGeom prst="rect">
            <a:avLst/>
          </a:prstGeom>
          <a:noFill/>
          <a:ln>
            <a:noFill/>
          </a:ln>
        </p:spPr>
        <p:txBody>
          <a:bodyPr spcFirstLastPara="1" wrap="square" lIns="0" tIns="0" rIns="0" bIns="0" anchor="t" anchorCtr="0">
            <a:spAutoFit/>
          </a:bodyPr>
          <a:lstStyle/>
          <a:p>
            <a:pPr marL="0" marR="0" lvl="0" indent="0" algn="l" rtl="0">
              <a:lnSpc>
                <a:spcPct val="140007"/>
              </a:lnSpc>
              <a:spcBef>
                <a:spcPts val="0"/>
              </a:spcBef>
              <a:spcAft>
                <a:spcPts val="0"/>
              </a:spcAft>
              <a:buNone/>
            </a:pPr>
            <a:r>
              <a:rPr lang="en-US" sz="5199">
                <a:solidFill>
                  <a:srgbClr val="FFFFFF"/>
                </a:solidFill>
                <a:latin typeface="Times New Roman"/>
                <a:ea typeface="Times New Roman"/>
                <a:cs typeface="Times New Roman"/>
                <a:sym typeface="Times New Roman"/>
              </a:rPr>
              <a:t>Nội dung chính của bài đọc là gì?</a:t>
            </a:r>
            <a:endParaRPr/>
          </a:p>
        </p:txBody>
      </p:sp>
      <p:sp>
        <p:nvSpPr>
          <p:cNvPr id="1022" name="Google Shape;1022;p44"/>
          <p:cNvSpPr txBox="1"/>
          <p:nvPr/>
        </p:nvSpPr>
        <p:spPr>
          <a:xfrm>
            <a:off x="1179289" y="3507762"/>
            <a:ext cx="16080011" cy="4294844"/>
          </a:xfrm>
          <a:prstGeom prst="rect">
            <a:avLst/>
          </a:prstGeom>
          <a:noFill/>
          <a:ln>
            <a:noFill/>
          </a:ln>
        </p:spPr>
        <p:txBody>
          <a:bodyPr spcFirstLastPara="1" wrap="square" lIns="0" tIns="0" rIns="0" bIns="0" anchor="t" anchorCtr="0">
            <a:spAutoFit/>
          </a:bodyPr>
          <a:lstStyle/>
          <a:p>
            <a:pPr marL="0" marR="0" lvl="0" indent="0" algn="just" rtl="0">
              <a:lnSpc>
                <a:spcPct val="140008"/>
              </a:lnSpc>
              <a:spcBef>
                <a:spcPts val="0"/>
              </a:spcBef>
              <a:spcAft>
                <a:spcPts val="0"/>
              </a:spcAft>
              <a:buNone/>
            </a:pPr>
            <a:r>
              <a:rPr lang="en-US" sz="4899" b="1" u="sng">
                <a:solidFill>
                  <a:srgbClr val="FFFFFF"/>
                </a:solidFill>
                <a:latin typeface="Open Sans"/>
                <a:ea typeface="Open Sans"/>
                <a:cs typeface="Open Sans"/>
                <a:sym typeface="Open Sans"/>
              </a:rPr>
              <a:t>Nội dung</a:t>
            </a:r>
            <a:r>
              <a:rPr lang="en-US" sz="4899" b="1">
                <a:solidFill>
                  <a:srgbClr val="FFFFFF"/>
                </a:solidFill>
                <a:latin typeface="Open Sans"/>
                <a:ea typeface="Open Sans"/>
                <a:cs typeface="Open Sans"/>
                <a:sym typeface="Open Sans"/>
              </a:rPr>
              <a:t>: Đất nước Việt Nam bao gồm cả những hòn đảo, quần đảo lớn, nhỏ, cả vùng biển vùng trời ngoài khơi xa, nơi hàng ngày, hàng giờ có biết bao con người thầm lặng hi sinh, chịu muôn vàn gian nguy để bảo vệ vẹn toàn lãnh thổ của chúng ta.</a:t>
            </a:r>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1026"/>
        <p:cNvGrpSpPr/>
        <p:nvPr/>
      </p:nvGrpSpPr>
      <p:grpSpPr>
        <a:xfrm>
          <a:off x="0" y="0"/>
          <a:ext cx="0" cy="0"/>
          <a:chOff x="0" y="0"/>
          <a:chExt cx="0" cy="0"/>
        </a:xfrm>
      </p:grpSpPr>
      <p:sp>
        <p:nvSpPr>
          <p:cNvPr id="1027" name="Google Shape;1027;p45"/>
          <p:cNvSpPr/>
          <p:nvPr/>
        </p:nvSpPr>
        <p:spPr>
          <a:xfrm>
            <a:off x="0" y="0"/>
            <a:ext cx="18372928" cy="10334772"/>
          </a:xfrm>
          <a:custGeom>
            <a:avLst/>
            <a:gdLst/>
            <a:ahLst/>
            <a:cxnLst/>
            <a:rect l="l" t="t" r="r" b="b"/>
            <a:pathLst>
              <a:path w="18372928" h="10334772" extrusionOk="0">
                <a:moveTo>
                  <a:pt x="0" y="0"/>
                </a:moveTo>
                <a:lnTo>
                  <a:pt x="18372928" y="0"/>
                </a:lnTo>
                <a:lnTo>
                  <a:pt x="18372928" y="10334772"/>
                </a:lnTo>
                <a:lnTo>
                  <a:pt x="0" y="10334772"/>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031"/>
        <p:cNvGrpSpPr/>
        <p:nvPr/>
      </p:nvGrpSpPr>
      <p:grpSpPr>
        <a:xfrm>
          <a:off x="0" y="0"/>
          <a:ext cx="0" cy="0"/>
          <a:chOff x="0" y="0"/>
          <a:chExt cx="0" cy="0"/>
        </a:xfrm>
      </p:grpSpPr>
      <p:sp>
        <p:nvSpPr>
          <p:cNvPr id="1032" name="Google Shape;1032;p46"/>
          <p:cNvSpPr/>
          <p:nvPr/>
        </p:nvSpPr>
        <p:spPr>
          <a:xfrm rot="-5400000">
            <a:off x="4000500" y="-4000500"/>
            <a:ext cx="10287000" cy="18288000"/>
          </a:xfrm>
          <a:custGeom>
            <a:avLst/>
            <a:gdLst/>
            <a:ahLst/>
            <a:cxnLst/>
            <a:rect l="l" t="t" r="r" b="b"/>
            <a:pathLst>
              <a:path w="10287000" h="18288000" extrusionOk="0">
                <a:moveTo>
                  <a:pt x="10287000" y="0"/>
                </a:moveTo>
                <a:lnTo>
                  <a:pt x="10287000" y="18288000"/>
                </a:lnTo>
                <a:lnTo>
                  <a:pt x="0" y="18288000"/>
                </a:lnTo>
                <a:lnTo>
                  <a:pt x="0" y="0"/>
                </a:lnTo>
                <a:lnTo>
                  <a:pt x="10287000" y="0"/>
                </a:lnTo>
                <a:close/>
              </a:path>
            </a:pathLst>
          </a:custGeom>
          <a:blipFill rotWithShape="1">
            <a:blip r:embed="rId3">
              <a:alphaModFix/>
            </a:blip>
            <a:stretch>
              <a:fillRect l="-71863" t="-3629" r="-74151" b="-2745"/>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3" name="Google Shape;1033;p46"/>
          <p:cNvSpPr/>
          <p:nvPr/>
        </p:nvSpPr>
        <p:spPr>
          <a:xfrm>
            <a:off x="-2329398" y="8614893"/>
            <a:ext cx="4899948" cy="3344214"/>
          </a:xfrm>
          <a:custGeom>
            <a:avLst/>
            <a:gdLst/>
            <a:ahLst/>
            <a:cxnLst/>
            <a:rect l="l" t="t" r="r" b="b"/>
            <a:pathLst>
              <a:path w="4899948" h="3344214" extrusionOk="0">
                <a:moveTo>
                  <a:pt x="0" y="0"/>
                </a:moveTo>
                <a:lnTo>
                  <a:pt x="4899947" y="0"/>
                </a:lnTo>
                <a:lnTo>
                  <a:pt x="4899947" y="3344214"/>
                </a:lnTo>
                <a:lnTo>
                  <a:pt x="0" y="3344214"/>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4" name="Google Shape;1034;p46"/>
          <p:cNvSpPr/>
          <p:nvPr/>
        </p:nvSpPr>
        <p:spPr>
          <a:xfrm>
            <a:off x="6030709" y="9258300"/>
            <a:ext cx="3059829" cy="751049"/>
          </a:xfrm>
          <a:custGeom>
            <a:avLst/>
            <a:gdLst/>
            <a:ahLst/>
            <a:cxnLst/>
            <a:rect l="l" t="t" r="r" b="b"/>
            <a:pathLst>
              <a:path w="3059829" h="751049" extrusionOk="0">
                <a:moveTo>
                  <a:pt x="0" y="0"/>
                </a:moveTo>
                <a:lnTo>
                  <a:pt x="3059829" y="0"/>
                </a:lnTo>
                <a:lnTo>
                  <a:pt x="3059829" y="751049"/>
                </a:lnTo>
                <a:lnTo>
                  <a:pt x="0" y="751049"/>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5" name="Google Shape;1035;p46"/>
          <p:cNvSpPr/>
          <p:nvPr/>
        </p:nvSpPr>
        <p:spPr>
          <a:xfrm>
            <a:off x="14236705" y="6409875"/>
            <a:ext cx="724985" cy="920616"/>
          </a:xfrm>
          <a:custGeom>
            <a:avLst/>
            <a:gdLst/>
            <a:ahLst/>
            <a:cxnLst/>
            <a:rect l="l" t="t" r="r" b="b"/>
            <a:pathLst>
              <a:path w="724985" h="920616" extrusionOk="0">
                <a:moveTo>
                  <a:pt x="0" y="0"/>
                </a:moveTo>
                <a:lnTo>
                  <a:pt x="724986" y="0"/>
                </a:lnTo>
                <a:lnTo>
                  <a:pt x="724986" y="920616"/>
                </a:lnTo>
                <a:lnTo>
                  <a:pt x="0" y="920616"/>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6" name="Google Shape;1036;p46"/>
          <p:cNvSpPr/>
          <p:nvPr/>
        </p:nvSpPr>
        <p:spPr>
          <a:xfrm>
            <a:off x="14215205" y="8540136"/>
            <a:ext cx="4602314" cy="3618569"/>
          </a:xfrm>
          <a:custGeom>
            <a:avLst/>
            <a:gdLst/>
            <a:ahLst/>
            <a:cxnLst/>
            <a:rect l="l" t="t" r="r" b="b"/>
            <a:pathLst>
              <a:path w="4602314" h="3618569" extrusionOk="0">
                <a:moveTo>
                  <a:pt x="0" y="0"/>
                </a:moveTo>
                <a:lnTo>
                  <a:pt x="4602314" y="0"/>
                </a:lnTo>
                <a:lnTo>
                  <a:pt x="4602314" y="3618570"/>
                </a:lnTo>
                <a:lnTo>
                  <a:pt x="0" y="3618570"/>
                </a:lnTo>
                <a:lnTo>
                  <a:pt x="0" y="0"/>
                </a:lnTo>
                <a:close/>
              </a:path>
            </a:pathLst>
          </a:custGeom>
          <a:blipFill rotWithShape="1">
            <a:blip r:embed="rId7">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7" name="Google Shape;1037;p46"/>
          <p:cNvSpPr/>
          <p:nvPr/>
        </p:nvSpPr>
        <p:spPr>
          <a:xfrm>
            <a:off x="-674156" y="-1072630"/>
            <a:ext cx="4899948" cy="3068592"/>
          </a:xfrm>
          <a:custGeom>
            <a:avLst/>
            <a:gdLst/>
            <a:ahLst/>
            <a:cxnLst/>
            <a:rect l="l" t="t" r="r" b="b"/>
            <a:pathLst>
              <a:path w="4899948" h="3068592" extrusionOk="0">
                <a:moveTo>
                  <a:pt x="0" y="0"/>
                </a:moveTo>
                <a:lnTo>
                  <a:pt x="4899948" y="0"/>
                </a:lnTo>
                <a:lnTo>
                  <a:pt x="4899948" y="3068592"/>
                </a:lnTo>
                <a:lnTo>
                  <a:pt x="0" y="3068592"/>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8" name="Google Shape;1038;p46"/>
          <p:cNvSpPr/>
          <p:nvPr/>
        </p:nvSpPr>
        <p:spPr>
          <a:xfrm>
            <a:off x="12686214" y="-2578193"/>
            <a:ext cx="4292424" cy="3870986"/>
          </a:xfrm>
          <a:custGeom>
            <a:avLst/>
            <a:gdLst/>
            <a:ahLst/>
            <a:cxnLst/>
            <a:rect l="l" t="t" r="r" b="b"/>
            <a:pathLst>
              <a:path w="4292424" h="3870986" extrusionOk="0">
                <a:moveTo>
                  <a:pt x="0" y="0"/>
                </a:moveTo>
                <a:lnTo>
                  <a:pt x="4292424" y="0"/>
                </a:lnTo>
                <a:lnTo>
                  <a:pt x="4292424" y="3870986"/>
                </a:lnTo>
                <a:lnTo>
                  <a:pt x="0" y="3870986"/>
                </a:lnTo>
                <a:lnTo>
                  <a:pt x="0" y="0"/>
                </a:lnTo>
                <a:close/>
              </a:path>
            </a:pathLst>
          </a:custGeom>
          <a:blipFill rotWithShape="1">
            <a:blip r:embed="rId9">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39" name="Google Shape;1039;p46"/>
          <p:cNvSpPr/>
          <p:nvPr/>
        </p:nvSpPr>
        <p:spPr>
          <a:xfrm>
            <a:off x="10138935" y="9258300"/>
            <a:ext cx="4076270" cy="2863579"/>
          </a:xfrm>
          <a:custGeom>
            <a:avLst/>
            <a:gdLst/>
            <a:ahLst/>
            <a:cxnLst/>
            <a:rect l="l" t="t" r="r" b="b"/>
            <a:pathLst>
              <a:path w="4076270" h="2863579" extrusionOk="0">
                <a:moveTo>
                  <a:pt x="0" y="0"/>
                </a:moveTo>
                <a:lnTo>
                  <a:pt x="4076270" y="0"/>
                </a:lnTo>
                <a:lnTo>
                  <a:pt x="4076270" y="2863579"/>
                </a:lnTo>
                <a:lnTo>
                  <a:pt x="0" y="2863579"/>
                </a:lnTo>
                <a:lnTo>
                  <a:pt x="0" y="0"/>
                </a:lnTo>
                <a:close/>
              </a:path>
            </a:pathLst>
          </a:custGeom>
          <a:blipFill rotWithShape="1">
            <a:blip r:embed="rId10">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0" name="Google Shape;1040;p46"/>
          <p:cNvSpPr/>
          <p:nvPr/>
        </p:nvSpPr>
        <p:spPr>
          <a:xfrm>
            <a:off x="7409323" y="-2700100"/>
            <a:ext cx="5493058" cy="4114800"/>
          </a:xfrm>
          <a:custGeom>
            <a:avLst/>
            <a:gdLst/>
            <a:ahLst/>
            <a:cxnLst/>
            <a:rect l="l" t="t" r="r" b="b"/>
            <a:pathLst>
              <a:path w="5493058" h="4114800" extrusionOk="0">
                <a:moveTo>
                  <a:pt x="0" y="0"/>
                </a:moveTo>
                <a:lnTo>
                  <a:pt x="5493058" y="0"/>
                </a:lnTo>
                <a:lnTo>
                  <a:pt x="5493058" y="4114800"/>
                </a:lnTo>
                <a:lnTo>
                  <a:pt x="0" y="4114800"/>
                </a:lnTo>
                <a:lnTo>
                  <a:pt x="0" y="0"/>
                </a:lnTo>
                <a:close/>
              </a:path>
            </a:pathLst>
          </a:custGeom>
          <a:blipFill rotWithShape="1">
            <a:blip r:embed="rId11">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1" name="Google Shape;1041;p46"/>
          <p:cNvSpPr/>
          <p:nvPr/>
        </p:nvSpPr>
        <p:spPr>
          <a:xfrm rot="4747568">
            <a:off x="-2972342" y="3665317"/>
            <a:ext cx="4896097" cy="2735694"/>
          </a:xfrm>
          <a:custGeom>
            <a:avLst/>
            <a:gdLst/>
            <a:ahLst/>
            <a:cxnLst/>
            <a:rect l="l" t="t" r="r" b="b"/>
            <a:pathLst>
              <a:path w="4896097" h="2735694" extrusionOk="0">
                <a:moveTo>
                  <a:pt x="0" y="0"/>
                </a:moveTo>
                <a:lnTo>
                  <a:pt x="4896097" y="0"/>
                </a:lnTo>
                <a:lnTo>
                  <a:pt x="4896097" y="2735694"/>
                </a:lnTo>
                <a:lnTo>
                  <a:pt x="0" y="2735694"/>
                </a:lnTo>
                <a:lnTo>
                  <a:pt x="0" y="0"/>
                </a:lnTo>
                <a:close/>
              </a:path>
            </a:pathLst>
          </a:custGeom>
          <a:blipFill rotWithShape="1">
            <a:blip r:embed="rId12">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2" name="Google Shape;1042;p46"/>
          <p:cNvSpPr/>
          <p:nvPr/>
        </p:nvSpPr>
        <p:spPr>
          <a:xfrm>
            <a:off x="4831481" y="-1626507"/>
            <a:ext cx="2892762" cy="2919301"/>
          </a:xfrm>
          <a:custGeom>
            <a:avLst/>
            <a:gdLst/>
            <a:ahLst/>
            <a:cxnLst/>
            <a:rect l="l" t="t" r="r" b="b"/>
            <a:pathLst>
              <a:path w="2892762" h="2919301" extrusionOk="0">
                <a:moveTo>
                  <a:pt x="0" y="0"/>
                </a:moveTo>
                <a:lnTo>
                  <a:pt x="2892761" y="0"/>
                </a:lnTo>
                <a:lnTo>
                  <a:pt x="2892761" y="2919300"/>
                </a:lnTo>
                <a:lnTo>
                  <a:pt x="0" y="2919300"/>
                </a:lnTo>
                <a:lnTo>
                  <a:pt x="0" y="0"/>
                </a:lnTo>
                <a:close/>
              </a:path>
            </a:pathLst>
          </a:custGeom>
          <a:blipFill rotWithShape="1">
            <a:blip r:embed="rId1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3" name="Google Shape;1043;p46"/>
          <p:cNvSpPr/>
          <p:nvPr/>
        </p:nvSpPr>
        <p:spPr>
          <a:xfrm>
            <a:off x="17259300" y="2262342"/>
            <a:ext cx="3575541" cy="3575541"/>
          </a:xfrm>
          <a:custGeom>
            <a:avLst/>
            <a:gdLst/>
            <a:ahLst/>
            <a:cxnLst/>
            <a:rect l="l" t="t" r="r" b="b"/>
            <a:pathLst>
              <a:path w="3575541" h="3575541" extrusionOk="0">
                <a:moveTo>
                  <a:pt x="0" y="0"/>
                </a:moveTo>
                <a:lnTo>
                  <a:pt x="3575541" y="0"/>
                </a:lnTo>
                <a:lnTo>
                  <a:pt x="3575541" y="3575541"/>
                </a:lnTo>
                <a:lnTo>
                  <a:pt x="0" y="3575541"/>
                </a:lnTo>
                <a:lnTo>
                  <a:pt x="0" y="0"/>
                </a:lnTo>
                <a:close/>
              </a:path>
            </a:pathLst>
          </a:custGeom>
          <a:blipFill rotWithShape="1">
            <a:blip r:embed="rId1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4" name="Google Shape;1044;p46"/>
          <p:cNvSpPr/>
          <p:nvPr/>
        </p:nvSpPr>
        <p:spPr>
          <a:xfrm>
            <a:off x="2570549" y="9093737"/>
            <a:ext cx="2587020" cy="2386526"/>
          </a:xfrm>
          <a:custGeom>
            <a:avLst/>
            <a:gdLst/>
            <a:ahLst/>
            <a:cxnLst/>
            <a:rect l="l" t="t" r="r" b="b"/>
            <a:pathLst>
              <a:path w="2587020" h="2386526" extrusionOk="0">
                <a:moveTo>
                  <a:pt x="0" y="0"/>
                </a:moveTo>
                <a:lnTo>
                  <a:pt x="2587020" y="0"/>
                </a:lnTo>
                <a:lnTo>
                  <a:pt x="2587020" y="2386526"/>
                </a:lnTo>
                <a:lnTo>
                  <a:pt x="0" y="2386526"/>
                </a:lnTo>
                <a:lnTo>
                  <a:pt x="0" y="0"/>
                </a:lnTo>
                <a:close/>
              </a:path>
            </a:pathLst>
          </a:custGeom>
          <a:blipFill rotWithShape="1">
            <a:blip r:embed="rId1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5" name="Google Shape;1045;p46"/>
          <p:cNvSpPr/>
          <p:nvPr/>
        </p:nvSpPr>
        <p:spPr>
          <a:xfrm rot="-5282649">
            <a:off x="16440369" y="6970869"/>
            <a:ext cx="3382987" cy="1154444"/>
          </a:xfrm>
          <a:custGeom>
            <a:avLst/>
            <a:gdLst/>
            <a:ahLst/>
            <a:cxnLst/>
            <a:rect l="l" t="t" r="r" b="b"/>
            <a:pathLst>
              <a:path w="3382987" h="1154444" extrusionOk="0">
                <a:moveTo>
                  <a:pt x="0" y="0"/>
                </a:moveTo>
                <a:lnTo>
                  <a:pt x="3382987" y="0"/>
                </a:lnTo>
                <a:lnTo>
                  <a:pt x="3382987" y="1154445"/>
                </a:lnTo>
                <a:lnTo>
                  <a:pt x="0" y="1154445"/>
                </a:lnTo>
                <a:lnTo>
                  <a:pt x="0" y="0"/>
                </a:lnTo>
                <a:close/>
              </a:path>
            </a:pathLst>
          </a:custGeom>
          <a:blipFill rotWithShape="1">
            <a:blip r:embed="rId1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6" name="Google Shape;1046;p46"/>
          <p:cNvSpPr/>
          <p:nvPr/>
        </p:nvSpPr>
        <p:spPr>
          <a:xfrm>
            <a:off x="16978638" y="-642644"/>
            <a:ext cx="3104522" cy="3342688"/>
          </a:xfrm>
          <a:custGeom>
            <a:avLst/>
            <a:gdLst/>
            <a:ahLst/>
            <a:cxnLst/>
            <a:rect l="l" t="t" r="r" b="b"/>
            <a:pathLst>
              <a:path w="3104522" h="3342688" extrusionOk="0">
                <a:moveTo>
                  <a:pt x="0" y="0"/>
                </a:moveTo>
                <a:lnTo>
                  <a:pt x="3104522" y="0"/>
                </a:lnTo>
                <a:lnTo>
                  <a:pt x="3104522" y="3342688"/>
                </a:lnTo>
                <a:lnTo>
                  <a:pt x="0" y="3342688"/>
                </a:lnTo>
                <a:lnTo>
                  <a:pt x="0" y="0"/>
                </a:lnTo>
                <a:close/>
              </a:path>
            </a:pathLst>
          </a:custGeom>
          <a:blipFill rotWithShape="1">
            <a:blip r:embed="rId17">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7" name="Google Shape;1047;p46"/>
          <p:cNvSpPr txBox="1"/>
          <p:nvPr/>
        </p:nvSpPr>
        <p:spPr>
          <a:xfrm>
            <a:off x="2730220" y="3666964"/>
            <a:ext cx="12827560" cy="2356566"/>
          </a:xfrm>
          <a:prstGeom prst="rect">
            <a:avLst/>
          </a:prstGeom>
          <a:noFill/>
          <a:ln>
            <a:noFill/>
          </a:ln>
        </p:spPr>
        <p:txBody>
          <a:bodyPr spcFirstLastPara="1" wrap="square" lIns="0" tIns="0" rIns="0" bIns="0" anchor="t" anchorCtr="0">
            <a:spAutoFit/>
          </a:bodyPr>
          <a:lstStyle/>
          <a:p>
            <a:pPr marL="0" marR="0" lvl="0" indent="0" algn="ctr" rtl="0">
              <a:lnSpc>
                <a:spcPct val="93999"/>
              </a:lnSpc>
              <a:spcBef>
                <a:spcPts val="0"/>
              </a:spcBef>
              <a:spcAft>
                <a:spcPts val="0"/>
              </a:spcAft>
              <a:buNone/>
            </a:pPr>
            <a:r>
              <a:rPr lang="en-US" sz="18581" b="1">
                <a:solidFill>
                  <a:srgbClr val="08377C"/>
                </a:solidFill>
                <a:latin typeface="Prompt"/>
                <a:ea typeface="Prompt"/>
                <a:cs typeface="Prompt"/>
                <a:sym typeface="Prompt"/>
              </a:rPr>
              <a:t>Vận dụng</a:t>
            </a:r>
            <a:endParaRPr sz="18581" b="1">
              <a:solidFill>
                <a:srgbClr val="08377C"/>
              </a:solidFill>
              <a:latin typeface="Prompt"/>
              <a:ea typeface="Prompt"/>
              <a:cs typeface="Prompt"/>
              <a:sym typeface="Prompt"/>
            </a:endParaRPr>
          </a:p>
        </p:txBody>
      </p:sp>
      <p:sp>
        <p:nvSpPr>
          <p:cNvPr id="1048" name="Google Shape;1048;p46"/>
          <p:cNvSpPr/>
          <p:nvPr/>
        </p:nvSpPr>
        <p:spPr>
          <a:xfrm>
            <a:off x="4737926" y="2576219"/>
            <a:ext cx="724985" cy="920616"/>
          </a:xfrm>
          <a:custGeom>
            <a:avLst/>
            <a:gdLst/>
            <a:ahLst/>
            <a:cxnLst/>
            <a:rect l="l" t="t" r="r" b="b"/>
            <a:pathLst>
              <a:path w="724985" h="920616" extrusionOk="0">
                <a:moveTo>
                  <a:pt x="0" y="0"/>
                </a:moveTo>
                <a:lnTo>
                  <a:pt x="724985" y="0"/>
                </a:lnTo>
                <a:lnTo>
                  <a:pt x="724985" y="920616"/>
                </a:lnTo>
                <a:lnTo>
                  <a:pt x="0" y="920616"/>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202"/>
        <p:cNvGrpSpPr/>
        <p:nvPr/>
      </p:nvGrpSpPr>
      <p:grpSpPr>
        <a:xfrm>
          <a:off x="0" y="0"/>
          <a:ext cx="0" cy="0"/>
          <a:chOff x="0" y="0"/>
          <a:chExt cx="0" cy="0"/>
        </a:xfrm>
      </p:grpSpPr>
      <p:grpSp>
        <p:nvGrpSpPr>
          <p:cNvPr id="203" name="Google Shape;203;p5"/>
          <p:cNvGrpSpPr/>
          <p:nvPr/>
        </p:nvGrpSpPr>
        <p:grpSpPr>
          <a:xfrm>
            <a:off x="-6656283" y="-2445901"/>
            <a:ext cx="13556570" cy="15178802"/>
            <a:chOff x="0" y="0"/>
            <a:chExt cx="725932" cy="812800"/>
          </a:xfrm>
        </p:grpSpPr>
        <p:sp>
          <p:nvSpPr>
            <p:cNvPr id="204" name="Google Shape;204;p5"/>
            <p:cNvSpPr/>
            <p:nvPr/>
          </p:nvSpPr>
          <p:spPr>
            <a:xfrm>
              <a:off x="0" y="0"/>
              <a:ext cx="725932" cy="812800"/>
            </a:xfrm>
            <a:custGeom>
              <a:avLst/>
              <a:gdLst/>
              <a:ahLst/>
              <a:cxnLst/>
              <a:rect l="l" t="t" r="r" b="b"/>
              <a:pathLst>
                <a:path w="725932" h="812800" extrusionOk="0">
                  <a:moveTo>
                    <a:pt x="362966" y="0"/>
                  </a:moveTo>
                  <a:cubicBezTo>
                    <a:pt x="162505" y="0"/>
                    <a:pt x="0" y="181951"/>
                    <a:pt x="0" y="406400"/>
                  </a:cubicBezTo>
                  <a:cubicBezTo>
                    <a:pt x="0" y="630849"/>
                    <a:pt x="162505" y="812800"/>
                    <a:pt x="362966" y="812800"/>
                  </a:cubicBezTo>
                  <a:cubicBezTo>
                    <a:pt x="563427" y="812800"/>
                    <a:pt x="725932" y="630849"/>
                    <a:pt x="725932" y="406400"/>
                  </a:cubicBezTo>
                  <a:cubicBezTo>
                    <a:pt x="725932" y="181951"/>
                    <a:pt x="563427" y="0"/>
                    <a:pt x="362966" y="0"/>
                  </a:cubicBezTo>
                  <a:close/>
                </a:path>
              </a:pathLst>
            </a:custGeom>
            <a:solidFill>
              <a:srgbClr val="000000">
                <a:alpha val="0"/>
              </a:srgbClr>
            </a:solidFill>
            <a:ln w="38100" cap="sq" cmpd="sng">
              <a:solidFill>
                <a:srgbClr val="145DA0"/>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5" name="Google Shape;205;p5"/>
            <p:cNvSpPr txBox="1"/>
            <p:nvPr/>
          </p:nvSpPr>
          <p:spPr>
            <a:xfrm>
              <a:off x="68056" y="19050"/>
              <a:ext cx="58982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206" name="Google Shape;206;p5"/>
          <p:cNvGrpSpPr/>
          <p:nvPr/>
        </p:nvGrpSpPr>
        <p:grpSpPr>
          <a:xfrm>
            <a:off x="-6329404" y="-1797460"/>
            <a:ext cx="12658808" cy="13881919"/>
            <a:chOff x="0" y="0"/>
            <a:chExt cx="741186" cy="812800"/>
          </a:xfrm>
        </p:grpSpPr>
        <p:sp>
          <p:nvSpPr>
            <p:cNvPr id="207" name="Google Shape;207;p5"/>
            <p:cNvSpPr/>
            <p:nvPr/>
          </p:nvSpPr>
          <p:spPr>
            <a:xfrm>
              <a:off x="0" y="0"/>
              <a:ext cx="741186" cy="812800"/>
            </a:xfrm>
            <a:custGeom>
              <a:avLst/>
              <a:gdLst/>
              <a:ahLst/>
              <a:cxnLst/>
              <a:rect l="l" t="t" r="r" b="b"/>
              <a:pathLst>
                <a:path w="741186" h="812800" extrusionOk="0">
                  <a:moveTo>
                    <a:pt x="370593" y="0"/>
                  </a:moveTo>
                  <a:cubicBezTo>
                    <a:pt x="165920" y="0"/>
                    <a:pt x="0" y="181951"/>
                    <a:pt x="0" y="406400"/>
                  </a:cubicBezTo>
                  <a:cubicBezTo>
                    <a:pt x="0" y="630849"/>
                    <a:pt x="165920" y="812800"/>
                    <a:pt x="370593" y="812800"/>
                  </a:cubicBezTo>
                  <a:cubicBezTo>
                    <a:pt x="575266" y="812800"/>
                    <a:pt x="741186" y="630849"/>
                    <a:pt x="741186" y="406400"/>
                  </a:cubicBezTo>
                  <a:cubicBezTo>
                    <a:pt x="741186" y="181951"/>
                    <a:pt x="575266" y="0"/>
                    <a:pt x="370593" y="0"/>
                  </a:cubicBez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08" name="Google Shape;208;p5"/>
            <p:cNvSpPr txBox="1"/>
            <p:nvPr/>
          </p:nvSpPr>
          <p:spPr>
            <a:xfrm>
              <a:off x="69486" y="19050"/>
              <a:ext cx="602213"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sp>
        <p:nvSpPr>
          <p:cNvPr id="209" name="Google Shape;209;p5"/>
          <p:cNvSpPr/>
          <p:nvPr/>
        </p:nvSpPr>
        <p:spPr>
          <a:xfrm>
            <a:off x="6624525" y="168028"/>
            <a:ext cx="1424256" cy="1424256"/>
          </a:xfrm>
          <a:custGeom>
            <a:avLst/>
            <a:gdLst/>
            <a:ahLst/>
            <a:cxnLst/>
            <a:rect l="l" t="t" r="r" b="b"/>
            <a:pathLst>
              <a:path w="1424256" h="1424256" extrusionOk="0">
                <a:moveTo>
                  <a:pt x="0" y="0"/>
                </a:moveTo>
                <a:lnTo>
                  <a:pt x="1424256" y="0"/>
                </a:lnTo>
                <a:lnTo>
                  <a:pt x="1424256" y="1424256"/>
                </a:lnTo>
                <a:lnTo>
                  <a:pt x="0" y="1424256"/>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210" name="Google Shape;210;p5"/>
          <p:cNvGrpSpPr/>
          <p:nvPr/>
        </p:nvGrpSpPr>
        <p:grpSpPr>
          <a:xfrm>
            <a:off x="6437722" y="2851347"/>
            <a:ext cx="373607" cy="373607"/>
            <a:chOff x="0" y="0"/>
            <a:chExt cx="812800" cy="812800"/>
          </a:xfrm>
        </p:grpSpPr>
        <p:sp>
          <p:nvSpPr>
            <p:cNvPr id="211" name="Google Shape;211;p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38100" cap="sq" cmpd="sng">
              <a:solidFill>
                <a:srgbClr val="00569E"/>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2" name="Google Shape;212;p5"/>
            <p:cNvSpPr txBox="1"/>
            <p:nvPr/>
          </p:nvSpPr>
          <p:spPr>
            <a:xfrm>
              <a:off x="76200" y="9525"/>
              <a:ext cx="660400" cy="727075"/>
            </a:xfrm>
            <a:prstGeom prst="rect">
              <a:avLst/>
            </a:prstGeom>
            <a:noFill/>
            <a:ln>
              <a:noFill/>
            </a:ln>
          </p:spPr>
          <p:txBody>
            <a:bodyPr spcFirstLastPara="1" wrap="square" lIns="0" tIns="0" rIns="0" bIns="0" anchor="ctr" anchorCtr="0">
              <a:noAutofit/>
            </a:bodyPr>
            <a:lstStyle/>
            <a:p>
              <a:pPr marL="0" marR="0" lvl="0" indent="0" algn="ctr" rtl="0">
                <a:lnSpc>
                  <a:spcPct val="2022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213" name="Google Shape;213;p5"/>
          <p:cNvGrpSpPr/>
          <p:nvPr/>
        </p:nvGrpSpPr>
        <p:grpSpPr>
          <a:xfrm>
            <a:off x="6624525" y="4129365"/>
            <a:ext cx="373607" cy="373607"/>
            <a:chOff x="0" y="0"/>
            <a:chExt cx="812800" cy="812800"/>
          </a:xfrm>
        </p:grpSpPr>
        <p:sp>
          <p:nvSpPr>
            <p:cNvPr id="214" name="Google Shape;214;p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38100" cap="sq" cmpd="sng">
              <a:solidFill>
                <a:srgbClr val="00569E"/>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5" name="Google Shape;215;p5"/>
            <p:cNvSpPr txBox="1"/>
            <p:nvPr/>
          </p:nvSpPr>
          <p:spPr>
            <a:xfrm>
              <a:off x="76200" y="9525"/>
              <a:ext cx="660400" cy="727075"/>
            </a:xfrm>
            <a:prstGeom prst="rect">
              <a:avLst/>
            </a:prstGeom>
            <a:noFill/>
            <a:ln>
              <a:noFill/>
            </a:ln>
          </p:spPr>
          <p:txBody>
            <a:bodyPr spcFirstLastPara="1" wrap="square" lIns="0" tIns="0" rIns="0" bIns="0" anchor="ctr" anchorCtr="0">
              <a:noAutofit/>
            </a:bodyPr>
            <a:lstStyle/>
            <a:p>
              <a:pPr marL="0" marR="0" lvl="0" indent="0" algn="ctr" rtl="0">
                <a:lnSpc>
                  <a:spcPct val="2022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216" name="Google Shape;216;p5"/>
          <p:cNvGrpSpPr/>
          <p:nvPr/>
        </p:nvGrpSpPr>
        <p:grpSpPr>
          <a:xfrm>
            <a:off x="6329404" y="7208337"/>
            <a:ext cx="373607" cy="373607"/>
            <a:chOff x="0" y="0"/>
            <a:chExt cx="812800" cy="812800"/>
          </a:xfrm>
        </p:grpSpPr>
        <p:sp>
          <p:nvSpPr>
            <p:cNvPr id="217" name="Google Shape;217;p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38100" cap="sq" cmpd="sng">
              <a:solidFill>
                <a:srgbClr val="00569E"/>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8" name="Google Shape;218;p5"/>
            <p:cNvSpPr txBox="1"/>
            <p:nvPr/>
          </p:nvSpPr>
          <p:spPr>
            <a:xfrm>
              <a:off x="76200" y="9525"/>
              <a:ext cx="660400" cy="727075"/>
            </a:xfrm>
            <a:prstGeom prst="rect">
              <a:avLst/>
            </a:prstGeom>
            <a:noFill/>
            <a:ln>
              <a:noFill/>
            </a:ln>
          </p:spPr>
          <p:txBody>
            <a:bodyPr spcFirstLastPara="1" wrap="square" lIns="0" tIns="0" rIns="0" bIns="0" anchor="ctr" anchorCtr="0">
              <a:noAutofit/>
            </a:bodyPr>
            <a:lstStyle/>
            <a:p>
              <a:pPr marL="0" marR="0" lvl="0" indent="0" algn="ctr" rtl="0">
                <a:lnSpc>
                  <a:spcPct val="2022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219" name="Google Shape;219;p5"/>
          <p:cNvGrpSpPr/>
          <p:nvPr/>
        </p:nvGrpSpPr>
        <p:grpSpPr>
          <a:xfrm>
            <a:off x="6624525" y="5840755"/>
            <a:ext cx="373607" cy="373607"/>
            <a:chOff x="0" y="0"/>
            <a:chExt cx="812800" cy="812800"/>
          </a:xfrm>
        </p:grpSpPr>
        <p:sp>
          <p:nvSpPr>
            <p:cNvPr id="220" name="Google Shape;220;p5"/>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38100" cap="sq" cmpd="sng">
              <a:solidFill>
                <a:srgbClr val="00569E"/>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1" name="Google Shape;221;p5"/>
            <p:cNvSpPr txBox="1"/>
            <p:nvPr/>
          </p:nvSpPr>
          <p:spPr>
            <a:xfrm>
              <a:off x="76200" y="9525"/>
              <a:ext cx="660400" cy="727075"/>
            </a:xfrm>
            <a:prstGeom prst="rect">
              <a:avLst/>
            </a:prstGeom>
            <a:noFill/>
            <a:ln>
              <a:noFill/>
            </a:ln>
          </p:spPr>
          <p:txBody>
            <a:bodyPr spcFirstLastPara="1" wrap="square" lIns="0" tIns="0" rIns="0" bIns="0" anchor="ctr" anchorCtr="0">
              <a:noAutofit/>
            </a:bodyPr>
            <a:lstStyle/>
            <a:p>
              <a:pPr marL="0" marR="0" lvl="0" indent="0" algn="ctr" rtl="0">
                <a:lnSpc>
                  <a:spcPct val="202222"/>
                </a:lnSpc>
                <a:spcBef>
                  <a:spcPts val="0"/>
                </a:spcBef>
                <a:spcAft>
                  <a:spcPts val="0"/>
                </a:spcAft>
                <a:buNone/>
              </a:pPr>
              <a:endParaRPr sz="1800">
                <a:solidFill>
                  <a:schemeClr val="dk1"/>
                </a:solidFill>
                <a:latin typeface="Calibri"/>
                <a:ea typeface="Calibri"/>
                <a:cs typeface="Calibri"/>
                <a:sym typeface="Calibri"/>
              </a:endParaRPr>
            </a:p>
          </p:txBody>
        </p:sp>
      </p:grpSp>
      <p:sp>
        <p:nvSpPr>
          <p:cNvPr id="222" name="Google Shape;222;p5"/>
          <p:cNvSpPr/>
          <p:nvPr/>
        </p:nvSpPr>
        <p:spPr>
          <a:xfrm>
            <a:off x="7087091" y="4129365"/>
            <a:ext cx="10754927" cy="5946424"/>
          </a:xfrm>
          <a:custGeom>
            <a:avLst/>
            <a:gdLst/>
            <a:ahLst/>
            <a:cxnLst/>
            <a:rect l="l" t="t" r="r" b="b"/>
            <a:pathLst>
              <a:path w="10754927" h="5946424" extrusionOk="0">
                <a:moveTo>
                  <a:pt x="0" y="0"/>
                </a:moveTo>
                <a:lnTo>
                  <a:pt x="10754927" y="0"/>
                </a:lnTo>
                <a:lnTo>
                  <a:pt x="10754927" y="5946423"/>
                </a:lnTo>
                <a:lnTo>
                  <a:pt x="0" y="5946423"/>
                </a:lnTo>
                <a:lnTo>
                  <a:pt x="0" y="0"/>
                </a:lnTo>
                <a:close/>
              </a:path>
            </a:pathLst>
          </a:custGeom>
          <a:blipFill rotWithShape="1">
            <a:blip r:embed="rId4">
              <a:alphaModFix/>
            </a:blip>
            <a:stretch>
              <a:fillRect t="-7580" b="-17140"/>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3" name="Google Shape;223;p5"/>
          <p:cNvSpPr txBox="1"/>
          <p:nvPr/>
        </p:nvSpPr>
        <p:spPr>
          <a:xfrm>
            <a:off x="-361784" y="3120179"/>
            <a:ext cx="6033363" cy="871011"/>
          </a:xfrm>
          <a:prstGeom prst="rect">
            <a:avLst/>
          </a:prstGeom>
          <a:noFill/>
          <a:ln>
            <a:noFill/>
          </a:ln>
        </p:spPr>
        <p:txBody>
          <a:bodyPr spcFirstLastPara="1" wrap="square" lIns="0" tIns="0" rIns="0" bIns="0" anchor="t" anchorCtr="0">
            <a:spAutoFit/>
          </a:bodyPr>
          <a:lstStyle/>
          <a:p>
            <a:pPr marL="0" marR="0" lvl="0" indent="0" algn="ctr" rtl="0">
              <a:lnSpc>
                <a:spcPct val="140019"/>
              </a:lnSpc>
              <a:spcBef>
                <a:spcPts val="0"/>
              </a:spcBef>
              <a:spcAft>
                <a:spcPts val="0"/>
              </a:spcAft>
              <a:buNone/>
            </a:pPr>
            <a:r>
              <a:rPr lang="en-US" sz="5080" b="1">
                <a:solidFill>
                  <a:srgbClr val="FDFDFD"/>
                </a:solidFill>
                <a:latin typeface="Open Sans ExtraBold"/>
                <a:ea typeface="Open Sans ExtraBold"/>
                <a:cs typeface="Open Sans ExtraBold"/>
                <a:sym typeface="Open Sans ExtraBold"/>
              </a:rPr>
              <a:t>Chương 2</a:t>
            </a:r>
            <a:endParaRPr/>
          </a:p>
        </p:txBody>
      </p:sp>
      <p:sp>
        <p:nvSpPr>
          <p:cNvPr id="224" name="Google Shape;224;p5"/>
          <p:cNvSpPr txBox="1"/>
          <p:nvPr/>
        </p:nvSpPr>
        <p:spPr>
          <a:xfrm>
            <a:off x="318361" y="4154666"/>
            <a:ext cx="5667072" cy="1872893"/>
          </a:xfrm>
          <a:prstGeom prst="rect">
            <a:avLst/>
          </a:prstGeom>
          <a:noFill/>
          <a:ln>
            <a:noFill/>
          </a:ln>
        </p:spPr>
        <p:txBody>
          <a:bodyPr spcFirstLastPara="1" wrap="square" lIns="0" tIns="0" rIns="0" bIns="0" anchor="t" anchorCtr="0">
            <a:spAutoFit/>
          </a:bodyPr>
          <a:lstStyle/>
          <a:p>
            <a:pPr marL="0" marR="0" lvl="0" indent="0" algn="just" rtl="0">
              <a:lnSpc>
                <a:spcPct val="111363"/>
              </a:lnSpc>
              <a:spcBef>
                <a:spcPts val="0"/>
              </a:spcBef>
              <a:spcAft>
                <a:spcPts val="0"/>
              </a:spcAft>
              <a:buNone/>
            </a:pPr>
            <a:r>
              <a:rPr lang="en-US" sz="4400">
                <a:solidFill>
                  <a:srgbClr val="FDFDFD"/>
                </a:solidFill>
                <a:latin typeface="Times New Roman"/>
                <a:ea typeface="Times New Roman"/>
                <a:cs typeface="Times New Roman"/>
                <a:sym typeface="Times New Roman"/>
              </a:rPr>
              <a:t>Nội dung, phương pháp, hình thức, yêu cầu lồng ghép GDQPAN</a:t>
            </a:r>
            <a:endParaRPr/>
          </a:p>
        </p:txBody>
      </p:sp>
      <p:sp>
        <p:nvSpPr>
          <p:cNvPr id="225" name="Google Shape;225;p5"/>
          <p:cNvSpPr txBox="1"/>
          <p:nvPr/>
        </p:nvSpPr>
        <p:spPr>
          <a:xfrm>
            <a:off x="6769583" y="374565"/>
            <a:ext cx="1134140" cy="861018"/>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724">
                <a:solidFill>
                  <a:srgbClr val="FDFDFD"/>
                </a:solidFill>
                <a:latin typeface="Poppins"/>
                <a:ea typeface="Poppins"/>
                <a:cs typeface="Poppins"/>
                <a:sym typeface="Poppins"/>
              </a:rPr>
              <a:t>2.</a:t>
            </a:r>
            <a:endParaRPr/>
          </a:p>
        </p:txBody>
      </p:sp>
      <p:sp>
        <p:nvSpPr>
          <p:cNvPr id="226" name="Google Shape;226;p5"/>
          <p:cNvSpPr txBox="1"/>
          <p:nvPr/>
        </p:nvSpPr>
        <p:spPr>
          <a:xfrm>
            <a:off x="8727020" y="422190"/>
            <a:ext cx="4122891" cy="575927"/>
          </a:xfrm>
          <a:prstGeom prst="rect">
            <a:avLst/>
          </a:prstGeom>
          <a:noFill/>
          <a:ln>
            <a:noFill/>
          </a:ln>
        </p:spPr>
        <p:txBody>
          <a:bodyPr spcFirstLastPara="1" wrap="square" lIns="0" tIns="0" rIns="0" bIns="0" anchor="t" anchorCtr="0">
            <a:spAutoFit/>
          </a:bodyPr>
          <a:lstStyle/>
          <a:p>
            <a:pPr marL="0" marR="0" lvl="0" indent="0" algn="just" rtl="0">
              <a:lnSpc>
                <a:spcPct val="140005"/>
              </a:lnSpc>
              <a:spcBef>
                <a:spcPts val="0"/>
              </a:spcBef>
              <a:spcAft>
                <a:spcPts val="0"/>
              </a:spcAft>
              <a:buNone/>
            </a:pPr>
            <a:r>
              <a:rPr lang="en-US" sz="3482" b="1">
                <a:solidFill>
                  <a:srgbClr val="051D40"/>
                </a:solidFill>
                <a:latin typeface="Times New Roman"/>
                <a:ea typeface="Times New Roman"/>
                <a:cs typeface="Times New Roman"/>
                <a:sym typeface="Times New Roman"/>
              </a:rPr>
              <a:t>NỘI DUNG CỤ THỂ</a:t>
            </a:r>
            <a:endParaRPr/>
          </a:p>
        </p:txBody>
      </p:sp>
      <p:sp>
        <p:nvSpPr>
          <p:cNvPr id="227" name="Google Shape;227;p5"/>
          <p:cNvSpPr/>
          <p:nvPr/>
        </p:nvSpPr>
        <p:spPr>
          <a:xfrm>
            <a:off x="7336653" y="2718021"/>
            <a:ext cx="2228558" cy="1306568"/>
          </a:xfrm>
          <a:prstGeom prst="rect">
            <a:avLst/>
          </a:prstGeom>
          <a:solidFill>
            <a:srgbClr val="5B98B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8" name="Google Shape;228;p5"/>
          <p:cNvSpPr/>
          <p:nvPr/>
        </p:nvSpPr>
        <p:spPr>
          <a:xfrm>
            <a:off x="9174406" y="2327841"/>
            <a:ext cx="2228558" cy="1306568"/>
          </a:xfrm>
          <a:prstGeom prst="rect">
            <a:avLst/>
          </a:pr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29" name="Google Shape;229;p5"/>
          <p:cNvSpPr/>
          <p:nvPr/>
        </p:nvSpPr>
        <p:spPr>
          <a:xfrm rot="10800000">
            <a:off x="9174406" y="3536970"/>
            <a:ext cx="390806" cy="390181"/>
          </a:xfrm>
          <a:custGeom>
            <a:avLst/>
            <a:gdLst/>
            <a:ahLst/>
            <a:cxnLst/>
            <a:rect l="l" t="t" r="r" b="b"/>
            <a:pathLst>
              <a:path w="6350000" h="6339840" extrusionOk="0">
                <a:moveTo>
                  <a:pt x="6350000" y="6339840"/>
                </a:moveTo>
                <a:lnTo>
                  <a:pt x="0" y="6339840"/>
                </a:lnTo>
                <a:lnTo>
                  <a:pt x="0" y="0"/>
                </a:lnTo>
                <a:close/>
              </a:path>
            </a:pathLst>
          </a:custGeom>
          <a:solidFill>
            <a:srgbClr val="145DA0">
              <a:alpha val="49803"/>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0" name="Google Shape;230;p5"/>
          <p:cNvSpPr/>
          <p:nvPr/>
        </p:nvSpPr>
        <p:spPr>
          <a:xfrm>
            <a:off x="11012159" y="1937660"/>
            <a:ext cx="2228558" cy="1306568"/>
          </a:xfrm>
          <a:prstGeom prst="rect">
            <a:avLst/>
          </a:prstGeom>
          <a:solidFill>
            <a:srgbClr val="5B98B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1" name="Google Shape;231;p5"/>
          <p:cNvSpPr/>
          <p:nvPr/>
        </p:nvSpPr>
        <p:spPr>
          <a:xfrm>
            <a:off x="12849911" y="1547479"/>
            <a:ext cx="2228558" cy="1306568"/>
          </a:xfrm>
          <a:prstGeom prst="rect">
            <a:avLst/>
          </a:pr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2" name="Google Shape;232;p5"/>
          <p:cNvSpPr/>
          <p:nvPr/>
        </p:nvSpPr>
        <p:spPr>
          <a:xfrm rot="10800000">
            <a:off x="12849911" y="2854048"/>
            <a:ext cx="390806" cy="390181"/>
          </a:xfrm>
          <a:custGeom>
            <a:avLst/>
            <a:gdLst/>
            <a:ahLst/>
            <a:cxnLst/>
            <a:rect l="l" t="t" r="r" b="b"/>
            <a:pathLst>
              <a:path w="6350000" h="6339840" extrusionOk="0">
                <a:moveTo>
                  <a:pt x="6350000" y="6339840"/>
                </a:moveTo>
                <a:lnTo>
                  <a:pt x="0" y="6339840"/>
                </a:lnTo>
                <a:lnTo>
                  <a:pt x="0" y="0"/>
                </a:lnTo>
                <a:close/>
              </a:path>
            </a:pathLst>
          </a:custGeom>
          <a:solidFill>
            <a:srgbClr val="145DA0">
              <a:alpha val="49803"/>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3" name="Google Shape;233;p5"/>
          <p:cNvSpPr/>
          <p:nvPr/>
        </p:nvSpPr>
        <p:spPr>
          <a:xfrm rot="10800000">
            <a:off x="11012159" y="3244228"/>
            <a:ext cx="390806" cy="390181"/>
          </a:xfrm>
          <a:custGeom>
            <a:avLst/>
            <a:gdLst/>
            <a:ahLst/>
            <a:cxnLst/>
            <a:rect l="l" t="t" r="r" b="b"/>
            <a:pathLst>
              <a:path w="6350000" h="6339840" extrusionOk="0">
                <a:moveTo>
                  <a:pt x="6350000" y="6339840"/>
                </a:moveTo>
                <a:lnTo>
                  <a:pt x="0" y="6339840"/>
                </a:lnTo>
                <a:lnTo>
                  <a:pt x="0" y="0"/>
                </a:lnTo>
                <a:close/>
              </a:path>
            </a:pathLst>
          </a:custGeom>
          <a:solidFill>
            <a:srgbClr val="5B98BA">
              <a:alpha val="49803"/>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4" name="Google Shape;234;p5"/>
          <p:cNvSpPr/>
          <p:nvPr/>
        </p:nvSpPr>
        <p:spPr>
          <a:xfrm rot="-8100000">
            <a:off x="16008956" y="1153199"/>
            <a:ext cx="1316876" cy="1314769"/>
          </a:xfrm>
          <a:custGeom>
            <a:avLst/>
            <a:gdLst/>
            <a:ahLst/>
            <a:cxnLst/>
            <a:rect l="l" t="t" r="r" b="b"/>
            <a:pathLst>
              <a:path w="6350000" h="6339840" extrusionOk="0">
                <a:moveTo>
                  <a:pt x="6350000" y="6339840"/>
                </a:moveTo>
                <a:lnTo>
                  <a:pt x="0" y="6339840"/>
                </a:lnTo>
                <a:lnTo>
                  <a:pt x="0" y="0"/>
                </a:lnTo>
                <a:close/>
              </a:path>
            </a:pathLst>
          </a:custGeom>
          <a:solidFill>
            <a:srgbClr val="5B98B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5" name="Google Shape;235;p5"/>
          <p:cNvSpPr/>
          <p:nvPr/>
        </p:nvSpPr>
        <p:spPr>
          <a:xfrm>
            <a:off x="14684044" y="1157299"/>
            <a:ext cx="2228558" cy="1306568"/>
          </a:xfrm>
          <a:prstGeom prst="rect">
            <a:avLst/>
          </a:prstGeom>
          <a:solidFill>
            <a:srgbClr val="5B98BA"/>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6" name="Google Shape;236;p5"/>
          <p:cNvSpPr/>
          <p:nvPr/>
        </p:nvSpPr>
        <p:spPr>
          <a:xfrm rot="10800000">
            <a:off x="14684044" y="2463867"/>
            <a:ext cx="390806" cy="390181"/>
          </a:xfrm>
          <a:custGeom>
            <a:avLst/>
            <a:gdLst/>
            <a:ahLst/>
            <a:cxnLst/>
            <a:rect l="l" t="t" r="r" b="b"/>
            <a:pathLst>
              <a:path w="6350000" h="6339840" extrusionOk="0">
                <a:moveTo>
                  <a:pt x="6350000" y="6339840"/>
                </a:moveTo>
                <a:lnTo>
                  <a:pt x="0" y="6339840"/>
                </a:lnTo>
                <a:lnTo>
                  <a:pt x="0" y="0"/>
                </a:lnTo>
                <a:close/>
              </a:path>
            </a:pathLst>
          </a:custGeom>
          <a:solidFill>
            <a:srgbClr val="5B98BA">
              <a:alpha val="49803"/>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37" name="Google Shape;237;p5"/>
          <p:cNvSpPr txBox="1"/>
          <p:nvPr/>
        </p:nvSpPr>
        <p:spPr>
          <a:xfrm>
            <a:off x="7519727" y="3039504"/>
            <a:ext cx="1654679" cy="568353"/>
          </a:xfrm>
          <a:prstGeom prst="rect">
            <a:avLst/>
          </a:prstGeom>
          <a:noFill/>
          <a:ln>
            <a:noFill/>
          </a:ln>
        </p:spPr>
        <p:txBody>
          <a:bodyPr spcFirstLastPara="1" wrap="square" lIns="0" tIns="0" rIns="0" bIns="0" anchor="t" anchorCtr="0">
            <a:spAutoFit/>
          </a:bodyPr>
          <a:lstStyle/>
          <a:p>
            <a:pPr marL="0" marR="0" lvl="0" indent="0" algn="ctr" rtl="0">
              <a:lnSpc>
                <a:spcPct val="140019"/>
              </a:lnSpc>
              <a:spcBef>
                <a:spcPts val="0"/>
              </a:spcBef>
              <a:spcAft>
                <a:spcPts val="0"/>
              </a:spcAft>
              <a:buNone/>
            </a:pPr>
            <a:r>
              <a:rPr lang="en-US" sz="3121">
                <a:solidFill>
                  <a:srgbClr val="FDFDFD"/>
                </a:solidFill>
                <a:latin typeface="Poppins"/>
                <a:ea typeface="Poppins"/>
                <a:cs typeface="Poppins"/>
                <a:sym typeface="Poppins"/>
              </a:rPr>
              <a:t>LỚP 1</a:t>
            </a:r>
            <a:endParaRPr/>
          </a:p>
        </p:txBody>
      </p:sp>
      <p:sp>
        <p:nvSpPr>
          <p:cNvPr id="238" name="Google Shape;238;p5"/>
          <p:cNvSpPr txBox="1"/>
          <p:nvPr/>
        </p:nvSpPr>
        <p:spPr>
          <a:xfrm>
            <a:off x="9369809" y="2649287"/>
            <a:ext cx="1654679" cy="568353"/>
          </a:xfrm>
          <a:prstGeom prst="rect">
            <a:avLst/>
          </a:prstGeom>
          <a:noFill/>
          <a:ln>
            <a:noFill/>
          </a:ln>
        </p:spPr>
        <p:txBody>
          <a:bodyPr spcFirstLastPara="1" wrap="square" lIns="0" tIns="0" rIns="0" bIns="0" anchor="t" anchorCtr="0">
            <a:spAutoFit/>
          </a:bodyPr>
          <a:lstStyle/>
          <a:p>
            <a:pPr marL="0" marR="0" lvl="0" indent="0" algn="ctr" rtl="0">
              <a:lnSpc>
                <a:spcPct val="140019"/>
              </a:lnSpc>
              <a:spcBef>
                <a:spcPts val="0"/>
              </a:spcBef>
              <a:spcAft>
                <a:spcPts val="0"/>
              </a:spcAft>
              <a:buNone/>
            </a:pPr>
            <a:r>
              <a:rPr lang="en-US" sz="3121">
                <a:solidFill>
                  <a:srgbClr val="FDFDFD"/>
                </a:solidFill>
                <a:latin typeface="Poppins"/>
                <a:ea typeface="Poppins"/>
                <a:cs typeface="Poppins"/>
                <a:sym typeface="Poppins"/>
              </a:rPr>
              <a:t>LỚP 2</a:t>
            </a:r>
            <a:endParaRPr/>
          </a:p>
        </p:txBody>
      </p:sp>
      <p:sp>
        <p:nvSpPr>
          <p:cNvPr id="239" name="Google Shape;239;p5"/>
          <p:cNvSpPr txBox="1"/>
          <p:nvPr/>
        </p:nvSpPr>
        <p:spPr>
          <a:xfrm>
            <a:off x="11195232" y="2259143"/>
            <a:ext cx="1654679" cy="568353"/>
          </a:xfrm>
          <a:prstGeom prst="rect">
            <a:avLst/>
          </a:prstGeom>
          <a:noFill/>
          <a:ln>
            <a:noFill/>
          </a:ln>
        </p:spPr>
        <p:txBody>
          <a:bodyPr spcFirstLastPara="1" wrap="square" lIns="0" tIns="0" rIns="0" bIns="0" anchor="t" anchorCtr="0">
            <a:spAutoFit/>
          </a:bodyPr>
          <a:lstStyle/>
          <a:p>
            <a:pPr marL="0" marR="0" lvl="0" indent="0" algn="ctr" rtl="0">
              <a:lnSpc>
                <a:spcPct val="140019"/>
              </a:lnSpc>
              <a:spcBef>
                <a:spcPts val="0"/>
              </a:spcBef>
              <a:spcAft>
                <a:spcPts val="0"/>
              </a:spcAft>
              <a:buNone/>
            </a:pPr>
            <a:r>
              <a:rPr lang="en-US" sz="3121">
                <a:solidFill>
                  <a:srgbClr val="FDFDFD"/>
                </a:solidFill>
                <a:latin typeface="Poppins"/>
                <a:ea typeface="Poppins"/>
                <a:cs typeface="Poppins"/>
                <a:sym typeface="Poppins"/>
              </a:rPr>
              <a:t>LỚP 3</a:t>
            </a:r>
            <a:endParaRPr/>
          </a:p>
        </p:txBody>
      </p:sp>
      <p:sp>
        <p:nvSpPr>
          <p:cNvPr id="240" name="Google Shape;240;p5"/>
          <p:cNvSpPr txBox="1"/>
          <p:nvPr/>
        </p:nvSpPr>
        <p:spPr>
          <a:xfrm>
            <a:off x="13029365" y="1845937"/>
            <a:ext cx="1654679" cy="568353"/>
          </a:xfrm>
          <a:prstGeom prst="rect">
            <a:avLst/>
          </a:prstGeom>
          <a:noFill/>
          <a:ln>
            <a:noFill/>
          </a:ln>
        </p:spPr>
        <p:txBody>
          <a:bodyPr spcFirstLastPara="1" wrap="square" lIns="0" tIns="0" rIns="0" bIns="0" anchor="t" anchorCtr="0">
            <a:spAutoFit/>
          </a:bodyPr>
          <a:lstStyle/>
          <a:p>
            <a:pPr marL="0" marR="0" lvl="0" indent="0" algn="ctr" rtl="0">
              <a:lnSpc>
                <a:spcPct val="140019"/>
              </a:lnSpc>
              <a:spcBef>
                <a:spcPts val="0"/>
              </a:spcBef>
              <a:spcAft>
                <a:spcPts val="0"/>
              </a:spcAft>
              <a:buNone/>
            </a:pPr>
            <a:r>
              <a:rPr lang="en-US" sz="3121">
                <a:solidFill>
                  <a:srgbClr val="FDFDFD"/>
                </a:solidFill>
                <a:latin typeface="Poppins"/>
                <a:ea typeface="Poppins"/>
                <a:cs typeface="Poppins"/>
                <a:sym typeface="Poppins"/>
              </a:rPr>
              <a:t>LỚP 4</a:t>
            </a:r>
            <a:endParaRPr/>
          </a:p>
        </p:txBody>
      </p:sp>
      <p:sp>
        <p:nvSpPr>
          <p:cNvPr id="241" name="Google Shape;241;p5"/>
          <p:cNvSpPr txBox="1"/>
          <p:nvPr/>
        </p:nvSpPr>
        <p:spPr>
          <a:xfrm>
            <a:off x="15074850" y="1381343"/>
            <a:ext cx="1654679" cy="568353"/>
          </a:xfrm>
          <a:prstGeom prst="rect">
            <a:avLst/>
          </a:prstGeom>
          <a:noFill/>
          <a:ln>
            <a:noFill/>
          </a:ln>
        </p:spPr>
        <p:txBody>
          <a:bodyPr spcFirstLastPara="1" wrap="square" lIns="0" tIns="0" rIns="0" bIns="0" anchor="t" anchorCtr="0">
            <a:spAutoFit/>
          </a:bodyPr>
          <a:lstStyle/>
          <a:p>
            <a:pPr marL="0" marR="0" lvl="0" indent="0" algn="ctr" rtl="0">
              <a:lnSpc>
                <a:spcPct val="140019"/>
              </a:lnSpc>
              <a:spcBef>
                <a:spcPts val="0"/>
              </a:spcBef>
              <a:spcAft>
                <a:spcPts val="0"/>
              </a:spcAft>
              <a:buNone/>
            </a:pPr>
            <a:r>
              <a:rPr lang="en-US" sz="3121">
                <a:solidFill>
                  <a:srgbClr val="FDFDFD"/>
                </a:solidFill>
                <a:latin typeface="Poppins"/>
                <a:ea typeface="Poppins"/>
                <a:cs typeface="Poppins"/>
                <a:sym typeface="Poppins"/>
              </a:rPr>
              <a:t>LỚP 5</a:t>
            </a:r>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052"/>
        <p:cNvGrpSpPr/>
        <p:nvPr/>
      </p:nvGrpSpPr>
      <p:grpSpPr>
        <a:xfrm>
          <a:off x="0" y="0"/>
          <a:ext cx="0" cy="0"/>
          <a:chOff x="0" y="0"/>
          <a:chExt cx="0" cy="0"/>
        </a:xfrm>
      </p:grpSpPr>
      <p:sp>
        <p:nvSpPr>
          <p:cNvPr id="1053" name="Google Shape;1053;p47"/>
          <p:cNvSpPr/>
          <p:nvPr/>
        </p:nvSpPr>
        <p:spPr>
          <a:xfrm rot="-5400000">
            <a:off x="4000500" y="-4000500"/>
            <a:ext cx="10287000" cy="18288000"/>
          </a:xfrm>
          <a:custGeom>
            <a:avLst/>
            <a:gdLst/>
            <a:ahLst/>
            <a:cxnLst/>
            <a:rect l="l" t="t" r="r" b="b"/>
            <a:pathLst>
              <a:path w="10287000" h="18288000" extrusionOk="0">
                <a:moveTo>
                  <a:pt x="10287000" y="0"/>
                </a:moveTo>
                <a:lnTo>
                  <a:pt x="10287000" y="18288000"/>
                </a:lnTo>
                <a:lnTo>
                  <a:pt x="0" y="18288000"/>
                </a:lnTo>
                <a:lnTo>
                  <a:pt x="0" y="0"/>
                </a:lnTo>
                <a:lnTo>
                  <a:pt x="10287000" y="0"/>
                </a:lnTo>
                <a:close/>
              </a:path>
            </a:pathLst>
          </a:custGeom>
          <a:blipFill rotWithShape="1">
            <a:blip r:embed="rId3">
              <a:alphaModFix/>
            </a:blip>
            <a:stretch>
              <a:fillRect l="-71863" t="-3629" r="-74151" b="-2745"/>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4" name="Google Shape;1054;p47"/>
          <p:cNvSpPr/>
          <p:nvPr/>
        </p:nvSpPr>
        <p:spPr>
          <a:xfrm>
            <a:off x="0" y="1331118"/>
            <a:ext cx="18288000" cy="9058776"/>
          </a:xfrm>
          <a:custGeom>
            <a:avLst/>
            <a:gdLst/>
            <a:ahLst/>
            <a:cxnLst/>
            <a:rect l="l" t="t" r="r" b="b"/>
            <a:pathLst>
              <a:path w="18288000" h="9058776" extrusionOk="0">
                <a:moveTo>
                  <a:pt x="0" y="0"/>
                </a:moveTo>
                <a:lnTo>
                  <a:pt x="18288000" y="0"/>
                </a:lnTo>
                <a:lnTo>
                  <a:pt x="18288000" y="9058775"/>
                </a:lnTo>
                <a:lnTo>
                  <a:pt x="0" y="9058775"/>
                </a:lnTo>
                <a:lnTo>
                  <a:pt x="0" y="0"/>
                </a:lnTo>
                <a:close/>
              </a:path>
            </a:pathLst>
          </a:custGeom>
          <a:blipFill rotWithShape="1">
            <a:blip r:embed="rId4">
              <a:alphaModFix/>
            </a:blip>
            <a:stretch>
              <a:fillRect l="-11818" r="-1181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5" name="Google Shape;1055;p47"/>
          <p:cNvSpPr/>
          <p:nvPr/>
        </p:nvSpPr>
        <p:spPr>
          <a:xfrm>
            <a:off x="0" y="6361861"/>
            <a:ext cx="16424181" cy="3925139"/>
          </a:xfrm>
          <a:custGeom>
            <a:avLst/>
            <a:gdLst/>
            <a:ahLst/>
            <a:cxnLst/>
            <a:rect l="l" t="t" r="r" b="b"/>
            <a:pathLst>
              <a:path w="16424181" h="3925139" extrusionOk="0">
                <a:moveTo>
                  <a:pt x="0" y="0"/>
                </a:moveTo>
                <a:lnTo>
                  <a:pt x="16424181" y="0"/>
                </a:lnTo>
                <a:lnTo>
                  <a:pt x="16424181" y="3925139"/>
                </a:lnTo>
                <a:lnTo>
                  <a:pt x="0" y="3925139"/>
                </a:lnTo>
                <a:lnTo>
                  <a:pt x="0" y="0"/>
                </a:lnTo>
                <a:close/>
              </a:path>
            </a:pathLst>
          </a:custGeom>
          <a:blipFill rotWithShape="1">
            <a:blip r:embed="rId5">
              <a:alphaModFix/>
            </a:blip>
            <a:stretch>
              <a:fillRect l="-24780" t="-42377" r="-24780"/>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6" name="Google Shape;1056;p47"/>
          <p:cNvSpPr txBox="1"/>
          <p:nvPr/>
        </p:nvSpPr>
        <p:spPr>
          <a:xfrm>
            <a:off x="392623" y="6759365"/>
            <a:ext cx="15638934" cy="2338910"/>
          </a:xfrm>
          <a:prstGeom prst="rect">
            <a:avLst/>
          </a:prstGeom>
          <a:noFill/>
          <a:ln>
            <a:noFill/>
          </a:ln>
        </p:spPr>
        <p:txBody>
          <a:bodyPr spcFirstLastPara="1" wrap="square" lIns="0" tIns="0" rIns="0" bIns="0" anchor="t" anchorCtr="0">
            <a:spAutoFit/>
          </a:bodyPr>
          <a:lstStyle/>
          <a:p>
            <a:pPr marL="0" marR="0" lvl="0" indent="0" algn="just" rtl="0">
              <a:lnSpc>
                <a:spcPct val="121987"/>
              </a:lnSpc>
              <a:spcBef>
                <a:spcPts val="0"/>
              </a:spcBef>
              <a:spcAft>
                <a:spcPts val="0"/>
              </a:spcAft>
              <a:buNone/>
            </a:pPr>
            <a:r>
              <a:rPr lang="en-US" sz="5071" b="1">
                <a:solidFill>
                  <a:srgbClr val="00569E"/>
                </a:solidFill>
                <a:latin typeface="Times New Roman"/>
                <a:ea typeface="Times New Roman"/>
                <a:cs typeface="Times New Roman"/>
                <a:sym typeface="Times New Roman"/>
              </a:rPr>
              <a:t>1. Dựa vào ý thơ của bài Cảm xúc Trường Sa, viết  2 – 3 câu về sự kiên cường của những người lính đảo. </a:t>
            </a:r>
            <a:endParaRPr/>
          </a:p>
          <a:p>
            <a:pPr marL="0" marR="0" lvl="0" indent="0" algn="just" rtl="0">
              <a:lnSpc>
                <a:spcPct val="121987"/>
              </a:lnSpc>
              <a:spcBef>
                <a:spcPts val="0"/>
              </a:spcBef>
              <a:spcAft>
                <a:spcPts val="0"/>
              </a:spcAft>
              <a:buNone/>
            </a:pPr>
            <a:r>
              <a:rPr lang="en-US" sz="5071" b="1">
                <a:solidFill>
                  <a:srgbClr val="00569E"/>
                </a:solidFill>
                <a:latin typeface="Times New Roman"/>
                <a:ea typeface="Times New Roman"/>
                <a:cs typeface="Times New Roman"/>
                <a:sym typeface="Times New Roman"/>
              </a:rPr>
              <a:t>2. Xác định chủ ngữ, vị ngữ của mỗi câu em đã viết ở bài tập 1.</a:t>
            </a:r>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1061" name="Google Shape;1061;p48"/>
          <p:cNvSpPr/>
          <p:nvPr/>
        </p:nvSpPr>
        <p:spPr>
          <a:xfrm>
            <a:off x="7318555" y="-234739"/>
            <a:ext cx="11774707" cy="10196366"/>
          </a:xfrm>
          <a:custGeom>
            <a:avLst/>
            <a:gdLst/>
            <a:ahLst/>
            <a:cxnLst/>
            <a:rect l="l" t="t" r="r" b="b"/>
            <a:pathLst>
              <a:path w="4282440" h="3708400" extrusionOk="0">
                <a:moveTo>
                  <a:pt x="3211830" y="0"/>
                </a:moveTo>
                <a:lnTo>
                  <a:pt x="1070610" y="0"/>
                </a:lnTo>
                <a:lnTo>
                  <a:pt x="0" y="1854200"/>
                </a:lnTo>
                <a:lnTo>
                  <a:pt x="1070610" y="3708400"/>
                </a:lnTo>
                <a:lnTo>
                  <a:pt x="3211830" y="3708400"/>
                </a:lnTo>
                <a:lnTo>
                  <a:pt x="4282440" y="1854200"/>
                </a:lnTo>
                <a:close/>
              </a:path>
            </a:pathLst>
          </a:custGeom>
          <a:blipFill rotWithShape="1">
            <a:blip r:embed="rId3">
              <a:alphaModFix/>
            </a:blip>
            <a:stretch>
              <a:fillRect l="-7727" r="-772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1062" name="Google Shape;1062;p48"/>
          <p:cNvGrpSpPr/>
          <p:nvPr/>
        </p:nvGrpSpPr>
        <p:grpSpPr>
          <a:xfrm>
            <a:off x="-1864644" y="9308700"/>
            <a:ext cx="15590632" cy="2743966"/>
            <a:chOff x="0" y="-28575"/>
            <a:chExt cx="2151604" cy="378684"/>
          </a:xfrm>
        </p:grpSpPr>
        <p:sp>
          <p:nvSpPr>
            <p:cNvPr id="1063" name="Google Shape;1063;p48"/>
            <p:cNvSpPr/>
            <p:nvPr/>
          </p:nvSpPr>
          <p:spPr>
            <a:xfrm>
              <a:off x="0" y="0"/>
              <a:ext cx="2151604" cy="350109"/>
            </a:xfrm>
            <a:custGeom>
              <a:avLst/>
              <a:gdLst/>
              <a:ahLst/>
              <a:cxnLst/>
              <a:rect l="l" t="t" r="r" b="b"/>
              <a:pathLst>
                <a:path w="2151604" h="350109" extrusionOk="0">
                  <a:moveTo>
                    <a:pt x="1948404" y="0"/>
                  </a:moveTo>
                  <a:lnTo>
                    <a:pt x="0" y="0"/>
                  </a:lnTo>
                  <a:lnTo>
                    <a:pt x="203200" y="350109"/>
                  </a:lnTo>
                  <a:lnTo>
                    <a:pt x="2151604" y="350109"/>
                  </a:lnTo>
                  <a:lnTo>
                    <a:pt x="1948404" y="0"/>
                  </a:lnTo>
                  <a:close/>
                </a:path>
              </a:pathLst>
            </a:custGeom>
            <a:solidFill>
              <a:srgbClr val="00569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64" name="Google Shape;1064;p48"/>
            <p:cNvSpPr txBox="1"/>
            <p:nvPr/>
          </p:nvSpPr>
          <p:spPr>
            <a:xfrm>
              <a:off x="101600" y="-28575"/>
              <a:ext cx="1948404" cy="378684"/>
            </a:xfrm>
            <a:prstGeom prst="rect">
              <a:avLst/>
            </a:prstGeom>
            <a:noFill/>
            <a:ln>
              <a:noFill/>
            </a:ln>
          </p:spPr>
          <p:txBody>
            <a:bodyPr spcFirstLastPara="1" wrap="square" lIns="50800" tIns="50800" rIns="50800" bIns="50800" anchor="ctr" anchorCtr="0">
              <a:noAutofit/>
            </a:bodyPr>
            <a:lstStyle/>
            <a:p>
              <a:pPr marL="0" marR="0" lvl="0" indent="0" algn="ctr" rtl="0">
                <a:lnSpc>
                  <a:spcPct val="132222"/>
                </a:lnSpc>
                <a:spcBef>
                  <a:spcPts val="0"/>
                </a:spcBef>
                <a:spcAft>
                  <a:spcPts val="0"/>
                </a:spcAft>
                <a:buNone/>
              </a:pPr>
              <a:endParaRPr sz="1800">
                <a:solidFill>
                  <a:schemeClr val="dk1"/>
                </a:solidFill>
                <a:latin typeface="Calibri"/>
                <a:ea typeface="Calibri"/>
                <a:cs typeface="Calibri"/>
                <a:sym typeface="Calibri"/>
              </a:endParaRPr>
            </a:p>
          </p:txBody>
        </p:sp>
      </p:grpSp>
      <p:sp>
        <p:nvSpPr>
          <p:cNvPr id="1065" name="Google Shape;1065;p48"/>
          <p:cNvSpPr txBox="1"/>
          <p:nvPr/>
        </p:nvSpPr>
        <p:spPr>
          <a:xfrm>
            <a:off x="501244" y="2949133"/>
            <a:ext cx="6532628" cy="2447370"/>
          </a:xfrm>
          <a:prstGeom prst="rect">
            <a:avLst/>
          </a:prstGeom>
          <a:noFill/>
          <a:ln>
            <a:noFill/>
          </a:ln>
        </p:spPr>
        <p:txBody>
          <a:bodyPr spcFirstLastPara="1" wrap="square" lIns="0" tIns="0" rIns="0" bIns="0" anchor="t" anchorCtr="0">
            <a:spAutoFit/>
          </a:bodyPr>
          <a:lstStyle/>
          <a:p>
            <a:pPr marL="0" marR="0" lvl="0" indent="0" algn="ctr" rtl="0">
              <a:lnSpc>
                <a:spcPct val="160003"/>
              </a:lnSpc>
              <a:spcBef>
                <a:spcPts val="0"/>
              </a:spcBef>
              <a:spcAft>
                <a:spcPts val="0"/>
              </a:spcAft>
              <a:buNone/>
            </a:pPr>
            <a:r>
              <a:rPr lang="en-US" sz="6198">
                <a:solidFill>
                  <a:srgbClr val="1836B2"/>
                </a:solidFill>
                <a:latin typeface="Paytone One"/>
                <a:ea typeface="Paytone One"/>
                <a:cs typeface="Paytone One"/>
                <a:sym typeface="Paytone One"/>
              </a:rPr>
              <a:t>CẢM ƠN</a:t>
            </a:r>
            <a:endParaRPr/>
          </a:p>
          <a:p>
            <a:pPr marL="0" marR="0" lvl="0" indent="0" algn="ctr" rtl="0">
              <a:lnSpc>
                <a:spcPct val="160003"/>
              </a:lnSpc>
              <a:spcBef>
                <a:spcPts val="0"/>
              </a:spcBef>
              <a:spcAft>
                <a:spcPts val="0"/>
              </a:spcAft>
              <a:buNone/>
            </a:pPr>
            <a:r>
              <a:rPr lang="en-US" sz="6198">
                <a:solidFill>
                  <a:srgbClr val="1836B2"/>
                </a:solidFill>
                <a:latin typeface="Paytone One"/>
                <a:ea typeface="Paytone One"/>
                <a:cs typeface="Paytone One"/>
                <a:sym typeface="Paytone One"/>
              </a:rPr>
              <a:t>QUÝ THẦY CÔ!</a:t>
            </a:r>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408"/>
        <p:cNvGrpSpPr/>
        <p:nvPr/>
      </p:nvGrpSpPr>
      <p:grpSpPr>
        <a:xfrm>
          <a:off x="0" y="0"/>
          <a:ext cx="0" cy="0"/>
          <a:chOff x="0" y="0"/>
          <a:chExt cx="0" cy="0"/>
        </a:xfrm>
      </p:grpSpPr>
      <p:sp>
        <p:nvSpPr>
          <p:cNvPr id="409" name="Google Shape;409;p10"/>
          <p:cNvSpPr/>
          <p:nvPr/>
        </p:nvSpPr>
        <p:spPr>
          <a:xfrm>
            <a:off x="-69347" y="0"/>
            <a:ext cx="1098047" cy="10287000"/>
          </a:xfrm>
          <a:prstGeom prst="rect">
            <a:avLst/>
          </a:pr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10" name="Google Shape;410;p10"/>
          <p:cNvSpPr/>
          <p:nvPr/>
        </p:nvSpPr>
        <p:spPr>
          <a:xfrm>
            <a:off x="8568523" y="5272996"/>
            <a:ext cx="4218443" cy="4510504"/>
          </a:xfrm>
          <a:custGeom>
            <a:avLst/>
            <a:gdLst/>
            <a:ahLst/>
            <a:cxnLst/>
            <a:rect l="l" t="t" r="r" b="b"/>
            <a:pathLst>
              <a:path w="4218443" h="4510504" extrusionOk="0">
                <a:moveTo>
                  <a:pt x="0" y="0"/>
                </a:moveTo>
                <a:lnTo>
                  <a:pt x="4218442" y="0"/>
                </a:lnTo>
                <a:lnTo>
                  <a:pt x="4218442" y="4510504"/>
                </a:lnTo>
                <a:lnTo>
                  <a:pt x="0" y="4510504"/>
                </a:lnTo>
                <a:lnTo>
                  <a:pt x="0" y="0"/>
                </a:lnTo>
                <a:close/>
              </a:path>
            </a:pathLst>
          </a:custGeom>
          <a:blipFill rotWithShape="1">
            <a:blip r:embed="rId3">
              <a:alphaModFix/>
            </a:blip>
            <a:stretch>
              <a:fillRect t="-7334" b="-733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11" name="Google Shape;411;p10"/>
          <p:cNvSpPr/>
          <p:nvPr/>
        </p:nvSpPr>
        <p:spPr>
          <a:xfrm>
            <a:off x="4338672" y="5220749"/>
            <a:ext cx="3728774" cy="4562751"/>
          </a:xfrm>
          <a:custGeom>
            <a:avLst/>
            <a:gdLst/>
            <a:ahLst/>
            <a:cxnLst/>
            <a:rect l="l" t="t" r="r" b="b"/>
            <a:pathLst>
              <a:path w="3728774" h="4562751" extrusionOk="0">
                <a:moveTo>
                  <a:pt x="0" y="0"/>
                </a:moveTo>
                <a:lnTo>
                  <a:pt x="3728774" y="0"/>
                </a:lnTo>
                <a:lnTo>
                  <a:pt x="3728774" y="4562751"/>
                </a:lnTo>
                <a:lnTo>
                  <a:pt x="0" y="4562751"/>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12" name="Google Shape;412;p10"/>
          <p:cNvSpPr/>
          <p:nvPr/>
        </p:nvSpPr>
        <p:spPr>
          <a:xfrm>
            <a:off x="8568523" y="141319"/>
            <a:ext cx="4218443" cy="4873432"/>
          </a:xfrm>
          <a:custGeom>
            <a:avLst/>
            <a:gdLst/>
            <a:ahLst/>
            <a:cxnLst/>
            <a:rect l="l" t="t" r="r" b="b"/>
            <a:pathLst>
              <a:path w="4218443" h="4873432" extrusionOk="0">
                <a:moveTo>
                  <a:pt x="0" y="0"/>
                </a:moveTo>
                <a:lnTo>
                  <a:pt x="4218442" y="0"/>
                </a:lnTo>
                <a:lnTo>
                  <a:pt x="4218442" y="4873432"/>
                </a:lnTo>
                <a:lnTo>
                  <a:pt x="0" y="4873432"/>
                </a:lnTo>
                <a:lnTo>
                  <a:pt x="0" y="0"/>
                </a:lnTo>
                <a:close/>
              </a:path>
            </a:pathLst>
          </a:custGeom>
          <a:blipFill rotWithShape="1">
            <a:blip r:embed="rId5">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13" name="Google Shape;413;p10"/>
          <p:cNvSpPr/>
          <p:nvPr/>
        </p:nvSpPr>
        <p:spPr>
          <a:xfrm>
            <a:off x="13063190" y="2128681"/>
            <a:ext cx="4852643" cy="6288629"/>
          </a:xfrm>
          <a:custGeom>
            <a:avLst/>
            <a:gdLst/>
            <a:ahLst/>
            <a:cxnLst/>
            <a:rect l="l" t="t" r="r" b="b"/>
            <a:pathLst>
              <a:path w="4852643" h="6288629" extrusionOk="0">
                <a:moveTo>
                  <a:pt x="0" y="0"/>
                </a:moveTo>
                <a:lnTo>
                  <a:pt x="4852643" y="0"/>
                </a:lnTo>
                <a:lnTo>
                  <a:pt x="4852643" y="6288629"/>
                </a:lnTo>
                <a:lnTo>
                  <a:pt x="0" y="6288629"/>
                </a:lnTo>
                <a:lnTo>
                  <a:pt x="0" y="0"/>
                </a:lnTo>
                <a:close/>
              </a:path>
            </a:pathLst>
          </a:custGeom>
          <a:blipFill rotWithShape="1">
            <a:blip r:embed="rId6">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14" name="Google Shape;414;p10"/>
          <p:cNvSpPr/>
          <p:nvPr/>
        </p:nvSpPr>
        <p:spPr>
          <a:xfrm>
            <a:off x="4118144" y="1410346"/>
            <a:ext cx="4169831" cy="1373687"/>
          </a:xfrm>
          <a:custGeom>
            <a:avLst/>
            <a:gdLst/>
            <a:ahLst/>
            <a:cxnLst/>
            <a:rect l="l" t="t" r="r" b="b"/>
            <a:pathLst>
              <a:path w="4169831" h="1373687" extrusionOk="0">
                <a:moveTo>
                  <a:pt x="0" y="0"/>
                </a:moveTo>
                <a:lnTo>
                  <a:pt x="4169830" y="0"/>
                </a:lnTo>
                <a:lnTo>
                  <a:pt x="4169830" y="1373687"/>
                </a:lnTo>
                <a:lnTo>
                  <a:pt x="0" y="1373687"/>
                </a:lnTo>
                <a:lnTo>
                  <a:pt x="0" y="0"/>
                </a:lnTo>
                <a:close/>
              </a:path>
            </a:pathLst>
          </a:custGeom>
          <a:blipFill rotWithShape="1">
            <a:blip r:embed="rId7">
              <a:alphaModFix/>
            </a:blip>
            <a:stretch>
              <a:fillRect l="-24081" r="-864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15" name="Google Shape;415;p10"/>
          <p:cNvSpPr txBox="1"/>
          <p:nvPr/>
        </p:nvSpPr>
        <p:spPr>
          <a:xfrm>
            <a:off x="1437571" y="435438"/>
            <a:ext cx="2524829" cy="8987501"/>
          </a:xfrm>
          <a:prstGeom prst="rect">
            <a:avLst/>
          </a:prstGeom>
          <a:noFill/>
          <a:ln>
            <a:noFill/>
          </a:ln>
        </p:spPr>
        <p:txBody>
          <a:bodyPr spcFirstLastPara="1" wrap="square" lIns="0" tIns="0" rIns="0" bIns="0" anchor="t" anchorCtr="0">
            <a:spAutoFit/>
          </a:bodyPr>
          <a:lstStyle/>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CÁC </a:t>
            </a:r>
            <a:endParaRPr/>
          </a:p>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CHỦ </a:t>
            </a:r>
            <a:endParaRPr/>
          </a:p>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ĐỀ </a:t>
            </a:r>
            <a:endParaRPr/>
          </a:p>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TRONG</a:t>
            </a:r>
            <a:endParaRPr/>
          </a:p>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MÔN</a:t>
            </a:r>
            <a:endParaRPr/>
          </a:p>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TIẾNG</a:t>
            </a:r>
            <a:endParaRPr/>
          </a:p>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VIỆT</a:t>
            </a:r>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423"/>
        <p:cNvGrpSpPr/>
        <p:nvPr/>
      </p:nvGrpSpPr>
      <p:grpSpPr>
        <a:xfrm>
          <a:off x="0" y="0"/>
          <a:ext cx="0" cy="0"/>
          <a:chOff x="0" y="0"/>
          <a:chExt cx="0" cy="0"/>
        </a:xfrm>
      </p:grpSpPr>
      <p:sp>
        <p:nvSpPr>
          <p:cNvPr id="424" name="Google Shape;424;p11"/>
          <p:cNvSpPr/>
          <p:nvPr/>
        </p:nvSpPr>
        <p:spPr>
          <a:xfrm>
            <a:off x="-69347" y="0"/>
            <a:ext cx="1098047" cy="10287000"/>
          </a:xfrm>
          <a:prstGeom prst="rect">
            <a:avLst/>
          </a:pr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5" name="Google Shape;425;p11"/>
          <p:cNvSpPr/>
          <p:nvPr/>
        </p:nvSpPr>
        <p:spPr>
          <a:xfrm>
            <a:off x="14313264" y="602721"/>
            <a:ext cx="3477009" cy="4881576"/>
          </a:xfrm>
          <a:custGeom>
            <a:avLst/>
            <a:gdLst/>
            <a:ahLst/>
            <a:cxnLst/>
            <a:rect l="l" t="t" r="r" b="b"/>
            <a:pathLst>
              <a:path w="3477009" h="4881576" extrusionOk="0">
                <a:moveTo>
                  <a:pt x="0" y="0"/>
                </a:moveTo>
                <a:lnTo>
                  <a:pt x="3477009" y="0"/>
                </a:lnTo>
                <a:lnTo>
                  <a:pt x="3477009" y="4881576"/>
                </a:lnTo>
                <a:lnTo>
                  <a:pt x="0" y="4881576"/>
                </a:lnTo>
                <a:lnTo>
                  <a:pt x="0" y="0"/>
                </a:lnTo>
                <a:close/>
              </a:path>
            </a:pathLst>
          </a:custGeom>
          <a:blipFill rotWithShape="1">
            <a:blip r:embed="rId3">
              <a:alphaModFix/>
            </a:blip>
            <a:stretch>
              <a:fillRect l="-7141" r="-1820" b="-5372"/>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6" name="Google Shape;426;p11"/>
          <p:cNvSpPr/>
          <p:nvPr/>
        </p:nvSpPr>
        <p:spPr>
          <a:xfrm>
            <a:off x="10269223" y="501172"/>
            <a:ext cx="3672566" cy="4783046"/>
          </a:xfrm>
          <a:custGeom>
            <a:avLst/>
            <a:gdLst/>
            <a:ahLst/>
            <a:cxnLst/>
            <a:rect l="l" t="t" r="r" b="b"/>
            <a:pathLst>
              <a:path w="3672566" h="4783046" extrusionOk="0">
                <a:moveTo>
                  <a:pt x="0" y="0"/>
                </a:moveTo>
                <a:lnTo>
                  <a:pt x="3672566" y="0"/>
                </a:lnTo>
                <a:lnTo>
                  <a:pt x="3672566" y="4783046"/>
                </a:lnTo>
                <a:lnTo>
                  <a:pt x="0" y="4783046"/>
                </a:lnTo>
                <a:lnTo>
                  <a:pt x="0" y="0"/>
                </a:lnTo>
                <a:close/>
              </a:path>
            </a:pathLst>
          </a:custGeom>
          <a:blipFill rotWithShape="1">
            <a:blip r:embed="rId4">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7" name="Google Shape;427;p11"/>
          <p:cNvSpPr/>
          <p:nvPr/>
        </p:nvSpPr>
        <p:spPr>
          <a:xfrm>
            <a:off x="14113058" y="5942580"/>
            <a:ext cx="3492605" cy="3778807"/>
          </a:xfrm>
          <a:custGeom>
            <a:avLst/>
            <a:gdLst/>
            <a:ahLst/>
            <a:cxnLst/>
            <a:rect l="l" t="t" r="r" b="b"/>
            <a:pathLst>
              <a:path w="3492605" h="3778807" extrusionOk="0">
                <a:moveTo>
                  <a:pt x="0" y="0"/>
                </a:moveTo>
                <a:lnTo>
                  <a:pt x="3492605" y="0"/>
                </a:lnTo>
                <a:lnTo>
                  <a:pt x="3492605" y="3778808"/>
                </a:lnTo>
                <a:lnTo>
                  <a:pt x="0" y="3778808"/>
                </a:lnTo>
                <a:lnTo>
                  <a:pt x="0" y="0"/>
                </a:lnTo>
                <a:close/>
              </a:path>
            </a:pathLst>
          </a:custGeom>
          <a:blipFill rotWithShape="1">
            <a:blip r:embed="rId5">
              <a:alphaModFix/>
            </a:blip>
            <a:stretch>
              <a:fillRect b="-2657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8" name="Google Shape;428;p11"/>
          <p:cNvSpPr/>
          <p:nvPr/>
        </p:nvSpPr>
        <p:spPr>
          <a:xfrm>
            <a:off x="3623178" y="5747782"/>
            <a:ext cx="6127023" cy="3973605"/>
          </a:xfrm>
          <a:custGeom>
            <a:avLst/>
            <a:gdLst/>
            <a:ahLst/>
            <a:cxnLst/>
            <a:rect l="l" t="t" r="r" b="b"/>
            <a:pathLst>
              <a:path w="6127023" h="4168404" extrusionOk="0">
                <a:moveTo>
                  <a:pt x="0" y="0"/>
                </a:moveTo>
                <a:lnTo>
                  <a:pt x="6127023" y="0"/>
                </a:lnTo>
                <a:lnTo>
                  <a:pt x="6127023" y="4168404"/>
                </a:lnTo>
                <a:lnTo>
                  <a:pt x="0" y="4168404"/>
                </a:lnTo>
                <a:lnTo>
                  <a:pt x="0" y="0"/>
                </a:lnTo>
                <a:close/>
              </a:path>
            </a:pathLst>
          </a:custGeom>
          <a:blipFill rotWithShape="1">
            <a:blip r:embed="rId6">
              <a:alphaModFix/>
            </a:blip>
            <a:stretch>
              <a:fillRect b="-2014"/>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9" name="Google Shape;429;p11"/>
          <p:cNvSpPr/>
          <p:nvPr/>
        </p:nvSpPr>
        <p:spPr>
          <a:xfrm>
            <a:off x="3961588" y="501172"/>
            <a:ext cx="5939545" cy="4623578"/>
          </a:xfrm>
          <a:custGeom>
            <a:avLst/>
            <a:gdLst/>
            <a:ahLst/>
            <a:cxnLst/>
            <a:rect l="l" t="t" r="r" b="b"/>
            <a:pathLst>
              <a:path w="5939545" h="4623578" extrusionOk="0">
                <a:moveTo>
                  <a:pt x="0" y="0"/>
                </a:moveTo>
                <a:lnTo>
                  <a:pt x="5939545" y="0"/>
                </a:lnTo>
                <a:lnTo>
                  <a:pt x="5939545" y="4623578"/>
                </a:lnTo>
                <a:lnTo>
                  <a:pt x="0" y="4623578"/>
                </a:lnTo>
                <a:lnTo>
                  <a:pt x="0" y="0"/>
                </a:lnTo>
                <a:close/>
              </a:path>
            </a:pathLst>
          </a:custGeom>
          <a:blipFill rotWithShape="1">
            <a:blip r:embed="rId7">
              <a:alphaModFix/>
            </a:blip>
            <a:stretch>
              <a:fillRect l="-6438" r="-643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0" name="Google Shape;430;p11"/>
          <p:cNvSpPr/>
          <p:nvPr/>
        </p:nvSpPr>
        <p:spPr>
          <a:xfrm>
            <a:off x="10515600" y="5747782"/>
            <a:ext cx="2929704" cy="4168404"/>
          </a:xfrm>
          <a:custGeom>
            <a:avLst/>
            <a:gdLst/>
            <a:ahLst/>
            <a:cxnLst/>
            <a:rect l="l" t="t" r="r" b="b"/>
            <a:pathLst>
              <a:path w="2929704" h="4168404" extrusionOk="0">
                <a:moveTo>
                  <a:pt x="0" y="0"/>
                </a:moveTo>
                <a:lnTo>
                  <a:pt x="2929704" y="0"/>
                </a:lnTo>
                <a:lnTo>
                  <a:pt x="2929704" y="4168404"/>
                </a:lnTo>
                <a:lnTo>
                  <a:pt x="0" y="4168404"/>
                </a:lnTo>
                <a:lnTo>
                  <a:pt x="0" y="0"/>
                </a:lnTo>
                <a:close/>
              </a:path>
            </a:pathLst>
          </a:custGeom>
          <a:blipFill rotWithShape="1">
            <a:blip r:embed="rId8">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1" name="Google Shape;431;p11"/>
          <p:cNvSpPr txBox="1"/>
          <p:nvPr/>
        </p:nvSpPr>
        <p:spPr>
          <a:xfrm>
            <a:off x="1842431" y="1834285"/>
            <a:ext cx="1580198" cy="6396820"/>
          </a:xfrm>
          <a:prstGeom prst="rect">
            <a:avLst/>
          </a:prstGeom>
          <a:noFill/>
          <a:ln>
            <a:noFill/>
          </a:ln>
        </p:spPr>
        <p:txBody>
          <a:bodyPr spcFirstLastPara="1" wrap="square" lIns="0" tIns="0" rIns="0" bIns="0" anchor="t" anchorCtr="0">
            <a:spAutoFit/>
          </a:bodyPr>
          <a:lstStyle/>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CÁC </a:t>
            </a:r>
            <a:endParaRPr/>
          </a:p>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BÀI </a:t>
            </a:r>
            <a:endParaRPr/>
          </a:p>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HỌC</a:t>
            </a:r>
            <a:endParaRPr/>
          </a:p>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CỤ </a:t>
            </a:r>
            <a:endParaRPr/>
          </a:p>
          <a:p>
            <a:pPr marL="0" marR="0" lvl="0" indent="0" algn="ctr" rtl="0">
              <a:lnSpc>
                <a:spcPct val="197018"/>
              </a:lnSpc>
              <a:spcBef>
                <a:spcPts val="0"/>
              </a:spcBef>
              <a:spcAft>
                <a:spcPts val="0"/>
              </a:spcAft>
              <a:buNone/>
            </a:pPr>
            <a:r>
              <a:rPr lang="en-US" sz="5199" b="1">
                <a:solidFill>
                  <a:srgbClr val="051D40"/>
                </a:solidFill>
                <a:latin typeface="Times New Roman"/>
                <a:ea typeface="Times New Roman"/>
                <a:cs typeface="Times New Roman"/>
                <a:sym typeface="Times New Roman"/>
              </a:rPr>
              <a:t>THỂ</a:t>
            </a:r>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5384764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DFDFD"/>
        </a:solidFill>
        <a:effectLst/>
      </p:bgPr>
    </p:bg>
    <p:spTree>
      <p:nvGrpSpPr>
        <p:cNvPr id="1" name="Shape 284"/>
        <p:cNvGrpSpPr/>
        <p:nvPr/>
      </p:nvGrpSpPr>
      <p:grpSpPr>
        <a:xfrm>
          <a:off x="0" y="0"/>
          <a:ext cx="0" cy="0"/>
          <a:chOff x="0" y="0"/>
          <a:chExt cx="0" cy="0"/>
        </a:xfrm>
      </p:grpSpPr>
      <p:grpSp>
        <p:nvGrpSpPr>
          <p:cNvPr id="285" name="Google Shape;285;p7"/>
          <p:cNvGrpSpPr/>
          <p:nvPr/>
        </p:nvGrpSpPr>
        <p:grpSpPr>
          <a:xfrm>
            <a:off x="-7420900" y="-2498284"/>
            <a:ext cx="13556570" cy="15178802"/>
            <a:chOff x="-40944" y="-2805"/>
            <a:chExt cx="725932" cy="812800"/>
          </a:xfrm>
        </p:grpSpPr>
        <p:sp>
          <p:nvSpPr>
            <p:cNvPr id="286" name="Google Shape;286;p7"/>
            <p:cNvSpPr/>
            <p:nvPr/>
          </p:nvSpPr>
          <p:spPr>
            <a:xfrm>
              <a:off x="-40944" y="-2805"/>
              <a:ext cx="725932" cy="812800"/>
            </a:xfrm>
            <a:custGeom>
              <a:avLst/>
              <a:gdLst/>
              <a:ahLst/>
              <a:cxnLst/>
              <a:rect l="l" t="t" r="r" b="b"/>
              <a:pathLst>
                <a:path w="725932" h="812800" extrusionOk="0">
                  <a:moveTo>
                    <a:pt x="362966" y="0"/>
                  </a:moveTo>
                  <a:cubicBezTo>
                    <a:pt x="162505" y="0"/>
                    <a:pt x="0" y="181951"/>
                    <a:pt x="0" y="406400"/>
                  </a:cubicBezTo>
                  <a:cubicBezTo>
                    <a:pt x="0" y="630849"/>
                    <a:pt x="162505" y="812800"/>
                    <a:pt x="362966" y="812800"/>
                  </a:cubicBezTo>
                  <a:cubicBezTo>
                    <a:pt x="563427" y="812800"/>
                    <a:pt x="725932" y="630849"/>
                    <a:pt x="725932" y="406400"/>
                  </a:cubicBezTo>
                  <a:cubicBezTo>
                    <a:pt x="725932" y="181951"/>
                    <a:pt x="563427" y="0"/>
                    <a:pt x="362966" y="0"/>
                  </a:cubicBezTo>
                  <a:close/>
                </a:path>
              </a:pathLst>
            </a:custGeom>
            <a:solidFill>
              <a:srgbClr val="000000">
                <a:alpha val="0"/>
              </a:srgbClr>
            </a:solidFill>
            <a:ln w="38100" cap="sq" cmpd="sng">
              <a:solidFill>
                <a:srgbClr val="145DA0"/>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7" name="Google Shape;287;p7"/>
            <p:cNvSpPr txBox="1"/>
            <p:nvPr/>
          </p:nvSpPr>
          <p:spPr>
            <a:xfrm>
              <a:off x="68056" y="19050"/>
              <a:ext cx="589820"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288" name="Google Shape;288;p7"/>
          <p:cNvGrpSpPr/>
          <p:nvPr/>
        </p:nvGrpSpPr>
        <p:grpSpPr>
          <a:xfrm>
            <a:off x="-6068713" y="-1404833"/>
            <a:ext cx="11887185" cy="13400036"/>
            <a:chOff x="1701" y="0"/>
            <a:chExt cx="741186" cy="812800"/>
          </a:xfrm>
        </p:grpSpPr>
        <p:sp>
          <p:nvSpPr>
            <p:cNvPr id="289" name="Google Shape;289;p7"/>
            <p:cNvSpPr/>
            <p:nvPr/>
          </p:nvSpPr>
          <p:spPr>
            <a:xfrm>
              <a:off x="1701" y="0"/>
              <a:ext cx="741186" cy="812800"/>
            </a:xfrm>
            <a:custGeom>
              <a:avLst/>
              <a:gdLst/>
              <a:ahLst/>
              <a:cxnLst/>
              <a:rect l="l" t="t" r="r" b="b"/>
              <a:pathLst>
                <a:path w="741186" h="812800" extrusionOk="0">
                  <a:moveTo>
                    <a:pt x="370593" y="0"/>
                  </a:moveTo>
                  <a:cubicBezTo>
                    <a:pt x="165920" y="0"/>
                    <a:pt x="0" y="181951"/>
                    <a:pt x="0" y="406400"/>
                  </a:cubicBezTo>
                  <a:cubicBezTo>
                    <a:pt x="0" y="630849"/>
                    <a:pt x="165920" y="812800"/>
                    <a:pt x="370593" y="812800"/>
                  </a:cubicBezTo>
                  <a:cubicBezTo>
                    <a:pt x="575266" y="812800"/>
                    <a:pt x="741186" y="630849"/>
                    <a:pt x="741186" y="406400"/>
                  </a:cubicBezTo>
                  <a:cubicBezTo>
                    <a:pt x="741186" y="181951"/>
                    <a:pt x="575266" y="0"/>
                    <a:pt x="370593" y="0"/>
                  </a:cubicBezTo>
                  <a:close/>
                </a:path>
              </a:pathLst>
            </a:custGeom>
            <a:solidFill>
              <a:srgbClr val="145DA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0" name="Google Shape;290;p7"/>
            <p:cNvSpPr txBox="1"/>
            <p:nvPr/>
          </p:nvSpPr>
          <p:spPr>
            <a:xfrm>
              <a:off x="69486" y="19050"/>
              <a:ext cx="602213" cy="717550"/>
            </a:xfrm>
            <a:prstGeom prst="rect">
              <a:avLst/>
            </a:prstGeom>
            <a:noFill/>
            <a:ln>
              <a:noFill/>
            </a:ln>
          </p:spPr>
          <p:txBody>
            <a:bodyPr spcFirstLastPara="1" wrap="square" lIns="50800" tIns="50800" rIns="50800" bIns="50800" anchor="ctr" anchorCtr="0">
              <a:noAutofit/>
            </a:bodyPr>
            <a:lstStyle/>
            <a:p>
              <a:pPr marL="0" marR="0" lvl="0" indent="0" algn="ctr" rtl="0">
                <a:lnSpc>
                  <a:spcPct val="1477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291" name="Google Shape;291;p7"/>
          <p:cNvGrpSpPr/>
          <p:nvPr/>
        </p:nvGrpSpPr>
        <p:grpSpPr>
          <a:xfrm>
            <a:off x="5384829" y="1918281"/>
            <a:ext cx="373607" cy="373607"/>
            <a:chOff x="0" y="0"/>
            <a:chExt cx="812800" cy="812800"/>
          </a:xfrm>
        </p:grpSpPr>
        <p:sp>
          <p:nvSpPr>
            <p:cNvPr id="292" name="Google Shape;292;p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38100" cap="sq" cmpd="sng">
              <a:solidFill>
                <a:srgbClr val="00569E"/>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3" name="Google Shape;293;p7"/>
            <p:cNvSpPr txBox="1"/>
            <p:nvPr/>
          </p:nvSpPr>
          <p:spPr>
            <a:xfrm>
              <a:off x="76200" y="9525"/>
              <a:ext cx="660400" cy="727075"/>
            </a:xfrm>
            <a:prstGeom prst="rect">
              <a:avLst/>
            </a:prstGeom>
            <a:noFill/>
            <a:ln>
              <a:noFill/>
            </a:ln>
          </p:spPr>
          <p:txBody>
            <a:bodyPr spcFirstLastPara="1" wrap="square" lIns="0" tIns="0" rIns="0" bIns="0" anchor="ctr" anchorCtr="0">
              <a:noAutofit/>
            </a:bodyPr>
            <a:lstStyle/>
            <a:p>
              <a:pPr marL="0" marR="0" lvl="0" indent="0" algn="ctr" rtl="0">
                <a:lnSpc>
                  <a:spcPct val="2022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294" name="Google Shape;294;p7"/>
          <p:cNvGrpSpPr/>
          <p:nvPr/>
        </p:nvGrpSpPr>
        <p:grpSpPr>
          <a:xfrm>
            <a:off x="5860166" y="3801600"/>
            <a:ext cx="373607" cy="373607"/>
            <a:chOff x="0" y="0"/>
            <a:chExt cx="812800" cy="812800"/>
          </a:xfrm>
        </p:grpSpPr>
        <p:sp>
          <p:nvSpPr>
            <p:cNvPr id="295" name="Google Shape;295;p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38100" cap="sq" cmpd="sng">
              <a:solidFill>
                <a:srgbClr val="00569E"/>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6" name="Google Shape;296;p7"/>
            <p:cNvSpPr txBox="1"/>
            <p:nvPr/>
          </p:nvSpPr>
          <p:spPr>
            <a:xfrm>
              <a:off x="76200" y="9525"/>
              <a:ext cx="660400" cy="727075"/>
            </a:xfrm>
            <a:prstGeom prst="rect">
              <a:avLst/>
            </a:prstGeom>
            <a:noFill/>
            <a:ln>
              <a:noFill/>
            </a:ln>
          </p:spPr>
          <p:txBody>
            <a:bodyPr spcFirstLastPara="1" wrap="square" lIns="0" tIns="0" rIns="0" bIns="0" anchor="ctr" anchorCtr="0">
              <a:noAutofit/>
            </a:bodyPr>
            <a:lstStyle/>
            <a:p>
              <a:pPr marL="0" marR="0" lvl="0" indent="0" algn="ctr" rtl="0">
                <a:lnSpc>
                  <a:spcPct val="2022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297" name="Google Shape;297;p7"/>
          <p:cNvGrpSpPr/>
          <p:nvPr/>
        </p:nvGrpSpPr>
        <p:grpSpPr>
          <a:xfrm>
            <a:off x="5687027" y="7061940"/>
            <a:ext cx="373607" cy="373607"/>
            <a:chOff x="0" y="0"/>
            <a:chExt cx="812800" cy="812800"/>
          </a:xfrm>
        </p:grpSpPr>
        <p:sp>
          <p:nvSpPr>
            <p:cNvPr id="298" name="Google Shape;298;p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38100" cap="sq" cmpd="sng">
              <a:solidFill>
                <a:srgbClr val="00569E"/>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9" name="Google Shape;299;p7"/>
            <p:cNvSpPr txBox="1"/>
            <p:nvPr/>
          </p:nvSpPr>
          <p:spPr>
            <a:xfrm>
              <a:off x="76200" y="9525"/>
              <a:ext cx="660400" cy="727075"/>
            </a:xfrm>
            <a:prstGeom prst="rect">
              <a:avLst/>
            </a:prstGeom>
            <a:noFill/>
            <a:ln>
              <a:noFill/>
            </a:ln>
          </p:spPr>
          <p:txBody>
            <a:bodyPr spcFirstLastPara="1" wrap="square" lIns="0" tIns="0" rIns="0" bIns="0" anchor="ctr" anchorCtr="0">
              <a:noAutofit/>
            </a:bodyPr>
            <a:lstStyle/>
            <a:p>
              <a:pPr marL="0" marR="0" lvl="0" indent="0" algn="ctr" rtl="0">
                <a:lnSpc>
                  <a:spcPct val="202222"/>
                </a:lnSpc>
                <a:spcBef>
                  <a:spcPts val="0"/>
                </a:spcBef>
                <a:spcAft>
                  <a:spcPts val="0"/>
                </a:spcAft>
                <a:buNone/>
              </a:pPr>
              <a:endParaRPr sz="1800">
                <a:solidFill>
                  <a:schemeClr val="dk1"/>
                </a:solidFill>
                <a:latin typeface="Calibri"/>
                <a:ea typeface="Calibri"/>
                <a:cs typeface="Calibri"/>
                <a:sym typeface="Calibri"/>
              </a:endParaRPr>
            </a:p>
          </p:txBody>
        </p:sp>
      </p:grpSp>
      <p:grpSp>
        <p:nvGrpSpPr>
          <p:cNvPr id="300" name="Google Shape;300;p7"/>
          <p:cNvGrpSpPr/>
          <p:nvPr/>
        </p:nvGrpSpPr>
        <p:grpSpPr>
          <a:xfrm>
            <a:off x="5943562" y="5431770"/>
            <a:ext cx="373607" cy="373607"/>
            <a:chOff x="0" y="0"/>
            <a:chExt cx="812800" cy="812800"/>
          </a:xfrm>
        </p:grpSpPr>
        <p:sp>
          <p:nvSpPr>
            <p:cNvPr id="301" name="Google Shape;301;p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38100" cap="sq" cmpd="sng">
              <a:solidFill>
                <a:srgbClr val="00569E"/>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2" name="Google Shape;302;p7"/>
            <p:cNvSpPr txBox="1"/>
            <p:nvPr/>
          </p:nvSpPr>
          <p:spPr>
            <a:xfrm>
              <a:off x="76200" y="9525"/>
              <a:ext cx="660400" cy="727075"/>
            </a:xfrm>
            <a:prstGeom prst="rect">
              <a:avLst/>
            </a:prstGeom>
            <a:noFill/>
            <a:ln>
              <a:noFill/>
            </a:ln>
          </p:spPr>
          <p:txBody>
            <a:bodyPr spcFirstLastPara="1" wrap="square" lIns="0" tIns="0" rIns="0" bIns="0" anchor="ctr" anchorCtr="0">
              <a:noAutofit/>
            </a:bodyPr>
            <a:lstStyle/>
            <a:p>
              <a:pPr marL="0" marR="0" lvl="0" indent="0" algn="ctr" rtl="0">
                <a:lnSpc>
                  <a:spcPct val="202222"/>
                </a:lnSpc>
                <a:spcBef>
                  <a:spcPts val="0"/>
                </a:spcBef>
                <a:spcAft>
                  <a:spcPts val="0"/>
                </a:spcAft>
                <a:buNone/>
              </a:pPr>
              <a:endParaRPr sz="1800">
                <a:solidFill>
                  <a:schemeClr val="dk1"/>
                </a:solidFill>
                <a:latin typeface="Calibri"/>
                <a:ea typeface="Calibri"/>
                <a:cs typeface="Calibri"/>
                <a:sym typeface="Calibri"/>
              </a:endParaRPr>
            </a:p>
          </p:txBody>
        </p:sp>
      </p:grpSp>
      <p:sp>
        <p:nvSpPr>
          <p:cNvPr id="303" name="Google Shape;303;p7"/>
          <p:cNvSpPr txBox="1"/>
          <p:nvPr/>
        </p:nvSpPr>
        <p:spPr>
          <a:xfrm>
            <a:off x="-1339096" y="2874342"/>
            <a:ext cx="6033363" cy="871011"/>
          </a:xfrm>
          <a:prstGeom prst="rect">
            <a:avLst/>
          </a:prstGeom>
          <a:noFill/>
          <a:ln>
            <a:noFill/>
          </a:ln>
        </p:spPr>
        <p:txBody>
          <a:bodyPr spcFirstLastPara="1" wrap="square" lIns="0" tIns="0" rIns="0" bIns="0" anchor="t" anchorCtr="0">
            <a:spAutoFit/>
          </a:bodyPr>
          <a:lstStyle/>
          <a:p>
            <a:pPr marL="0" marR="0" lvl="0" indent="0" algn="ctr" rtl="0">
              <a:lnSpc>
                <a:spcPct val="140019"/>
              </a:lnSpc>
              <a:spcBef>
                <a:spcPts val="0"/>
              </a:spcBef>
              <a:spcAft>
                <a:spcPts val="0"/>
              </a:spcAft>
              <a:buNone/>
            </a:pPr>
            <a:r>
              <a:rPr lang="en-US" sz="5080" b="1">
                <a:solidFill>
                  <a:srgbClr val="FDFDFD"/>
                </a:solidFill>
                <a:latin typeface="Open Sans ExtraBold"/>
                <a:ea typeface="Open Sans ExtraBold"/>
                <a:cs typeface="Open Sans ExtraBold"/>
                <a:sym typeface="Open Sans ExtraBold"/>
              </a:rPr>
              <a:t>Chương 2</a:t>
            </a:r>
            <a:endParaRPr/>
          </a:p>
        </p:txBody>
      </p:sp>
      <p:sp>
        <p:nvSpPr>
          <p:cNvPr id="304" name="Google Shape;304;p7"/>
          <p:cNvSpPr txBox="1"/>
          <p:nvPr/>
        </p:nvSpPr>
        <p:spPr>
          <a:xfrm>
            <a:off x="152401" y="4154666"/>
            <a:ext cx="4876800" cy="2513509"/>
          </a:xfrm>
          <a:prstGeom prst="rect">
            <a:avLst/>
          </a:prstGeom>
          <a:noFill/>
          <a:ln>
            <a:noFill/>
          </a:ln>
        </p:spPr>
        <p:txBody>
          <a:bodyPr spcFirstLastPara="1" wrap="square" lIns="0" tIns="0" rIns="0" bIns="0" anchor="t" anchorCtr="0">
            <a:spAutoFit/>
          </a:bodyPr>
          <a:lstStyle/>
          <a:p>
            <a:pPr marL="0" marR="0" lvl="0" indent="0" algn="just" rtl="0">
              <a:lnSpc>
                <a:spcPct val="111363"/>
              </a:lnSpc>
              <a:spcBef>
                <a:spcPts val="0"/>
              </a:spcBef>
              <a:spcAft>
                <a:spcPts val="0"/>
              </a:spcAft>
              <a:buNone/>
            </a:pPr>
            <a:r>
              <a:rPr lang="en-US" sz="4400">
                <a:solidFill>
                  <a:srgbClr val="FDFDFD"/>
                </a:solidFill>
                <a:latin typeface="Times New Roman"/>
                <a:ea typeface="Times New Roman"/>
                <a:cs typeface="Times New Roman"/>
                <a:sym typeface="Times New Roman"/>
              </a:rPr>
              <a:t>Nội dung, phương pháp, hình thức, yêu cầu lồng ghép GDQPAN</a:t>
            </a:r>
            <a:endParaRPr/>
          </a:p>
        </p:txBody>
      </p:sp>
      <p:sp>
        <p:nvSpPr>
          <p:cNvPr id="305" name="Google Shape;305;p7"/>
          <p:cNvSpPr txBox="1"/>
          <p:nvPr/>
        </p:nvSpPr>
        <p:spPr>
          <a:xfrm>
            <a:off x="15074850" y="1381343"/>
            <a:ext cx="1654679" cy="568353"/>
          </a:xfrm>
          <a:prstGeom prst="rect">
            <a:avLst/>
          </a:prstGeom>
          <a:noFill/>
          <a:ln>
            <a:noFill/>
          </a:ln>
        </p:spPr>
        <p:txBody>
          <a:bodyPr spcFirstLastPara="1" wrap="square" lIns="0" tIns="0" rIns="0" bIns="0" anchor="t" anchorCtr="0">
            <a:spAutoFit/>
          </a:bodyPr>
          <a:lstStyle/>
          <a:p>
            <a:pPr marL="0" marR="0" lvl="0" indent="0" algn="ctr" rtl="0">
              <a:lnSpc>
                <a:spcPct val="140019"/>
              </a:lnSpc>
              <a:spcBef>
                <a:spcPts val="0"/>
              </a:spcBef>
              <a:spcAft>
                <a:spcPts val="0"/>
              </a:spcAft>
              <a:buNone/>
            </a:pPr>
            <a:r>
              <a:rPr lang="en-US" sz="3121">
                <a:solidFill>
                  <a:srgbClr val="FDFDFD"/>
                </a:solidFill>
                <a:latin typeface="Poppins"/>
                <a:ea typeface="Poppins"/>
                <a:cs typeface="Poppins"/>
                <a:sym typeface="Poppins"/>
              </a:rPr>
              <a:t>LỚP 5</a:t>
            </a:r>
            <a:endParaRPr/>
          </a:p>
        </p:txBody>
      </p:sp>
      <p:sp>
        <p:nvSpPr>
          <p:cNvPr id="306" name="Google Shape;306;p7"/>
          <p:cNvSpPr txBox="1"/>
          <p:nvPr/>
        </p:nvSpPr>
        <p:spPr>
          <a:xfrm>
            <a:off x="9636890" y="621413"/>
            <a:ext cx="10532400" cy="536100"/>
          </a:xfrm>
          <a:prstGeom prst="rect">
            <a:avLst/>
          </a:prstGeom>
          <a:noFill/>
          <a:ln>
            <a:noFill/>
          </a:ln>
        </p:spPr>
        <p:txBody>
          <a:bodyPr spcFirstLastPara="1" wrap="square" lIns="0" tIns="0" rIns="0" bIns="0" anchor="t" anchorCtr="0">
            <a:spAutoFit/>
          </a:bodyPr>
          <a:lstStyle/>
          <a:p>
            <a:pPr marL="0" marR="0" lvl="0" indent="0" algn="just" rtl="0">
              <a:lnSpc>
                <a:spcPct val="140005"/>
              </a:lnSpc>
              <a:spcBef>
                <a:spcPts val="0"/>
              </a:spcBef>
              <a:spcAft>
                <a:spcPts val="0"/>
              </a:spcAft>
              <a:buNone/>
            </a:pPr>
            <a:r>
              <a:rPr lang="en-US" sz="3482" b="1">
                <a:solidFill>
                  <a:srgbClr val="FF3131"/>
                </a:solidFill>
                <a:latin typeface="Times New Roman"/>
                <a:ea typeface="Times New Roman"/>
                <a:cs typeface="Times New Roman"/>
                <a:sym typeface="Times New Roman"/>
              </a:rPr>
              <a:t>             CHỦ ĐỀ LỒNG GHÉP  TỪNG LỚP</a:t>
            </a:r>
            <a:endParaRPr/>
          </a:p>
        </p:txBody>
      </p:sp>
      <p:sp>
        <p:nvSpPr>
          <p:cNvPr id="307" name="Google Shape;307;p7"/>
          <p:cNvSpPr/>
          <p:nvPr/>
        </p:nvSpPr>
        <p:spPr>
          <a:xfrm>
            <a:off x="5805970" y="1197348"/>
            <a:ext cx="1424256" cy="1424256"/>
          </a:xfrm>
          <a:custGeom>
            <a:avLst/>
            <a:gdLst/>
            <a:ahLst/>
            <a:cxnLst/>
            <a:rect l="l" t="t" r="r" b="b"/>
            <a:pathLst>
              <a:path w="1424256" h="1424256" extrusionOk="0">
                <a:moveTo>
                  <a:pt x="0" y="0"/>
                </a:moveTo>
                <a:lnTo>
                  <a:pt x="1424256" y="0"/>
                </a:lnTo>
                <a:lnTo>
                  <a:pt x="1424256" y="1424256"/>
                </a:lnTo>
                <a:lnTo>
                  <a:pt x="0" y="1424256"/>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8" name="Google Shape;308;p7"/>
          <p:cNvSpPr txBox="1"/>
          <p:nvPr/>
        </p:nvSpPr>
        <p:spPr>
          <a:xfrm>
            <a:off x="7150120" y="1933153"/>
            <a:ext cx="1134140" cy="861018"/>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724">
                <a:solidFill>
                  <a:srgbClr val="FDFDFD"/>
                </a:solidFill>
                <a:latin typeface="Poppins"/>
                <a:ea typeface="Poppins"/>
                <a:cs typeface="Poppins"/>
                <a:sym typeface="Poppins"/>
              </a:rPr>
              <a:t>01</a:t>
            </a:r>
            <a:endParaRPr/>
          </a:p>
        </p:txBody>
      </p:sp>
      <p:sp>
        <p:nvSpPr>
          <p:cNvPr id="309" name="Google Shape;309;p7"/>
          <p:cNvSpPr/>
          <p:nvPr/>
        </p:nvSpPr>
        <p:spPr>
          <a:xfrm>
            <a:off x="6212413" y="3082461"/>
            <a:ext cx="1424256" cy="1424256"/>
          </a:xfrm>
          <a:custGeom>
            <a:avLst/>
            <a:gdLst/>
            <a:ahLst/>
            <a:cxnLst/>
            <a:rect l="l" t="t" r="r" b="b"/>
            <a:pathLst>
              <a:path w="1424256" h="1424256" extrusionOk="0">
                <a:moveTo>
                  <a:pt x="0" y="0"/>
                </a:moveTo>
                <a:lnTo>
                  <a:pt x="1424256" y="0"/>
                </a:lnTo>
                <a:lnTo>
                  <a:pt x="1424256" y="1424256"/>
                </a:lnTo>
                <a:lnTo>
                  <a:pt x="0" y="1424256"/>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0" name="Google Shape;310;p7"/>
          <p:cNvSpPr txBox="1"/>
          <p:nvPr/>
        </p:nvSpPr>
        <p:spPr>
          <a:xfrm>
            <a:off x="7613823" y="3672995"/>
            <a:ext cx="1134140" cy="861018"/>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724">
                <a:solidFill>
                  <a:srgbClr val="FDFDFD"/>
                </a:solidFill>
                <a:latin typeface="Poppins"/>
                <a:ea typeface="Poppins"/>
                <a:cs typeface="Poppins"/>
                <a:sym typeface="Poppins"/>
              </a:rPr>
              <a:t>02</a:t>
            </a:r>
            <a:endParaRPr/>
          </a:p>
        </p:txBody>
      </p:sp>
      <p:sp>
        <p:nvSpPr>
          <p:cNvPr id="311" name="Google Shape;311;p7"/>
          <p:cNvSpPr/>
          <p:nvPr/>
        </p:nvSpPr>
        <p:spPr>
          <a:xfrm>
            <a:off x="6315326" y="5001718"/>
            <a:ext cx="1424256" cy="1424256"/>
          </a:xfrm>
          <a:custGeom>
            <a:avLst/>
            <a:gdLst/>
            <a:ahLst/>
            <a:cxnLst/>
            <a:rect l="l" t="t" r="r" b="b"/>
            <a:pathLst>
              <a:path w="1424256" h="1424256" extrusionOk="0">
                <a:moveTo>
                  <a:pt x="0" y="0"/>
                </a:moveTo>
                <a:lnTo>
                  <a:pt x="1424256" y="0"/>
                </a:lnTo>
                <a:lnTo>
                  <a:pt x="1424256" y="1424256"/>
                </a:lnTo>
                <a:lnTo>
                  <a:pt x="0" y="1424256"/>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2" name="Google Shape;312;p7"/>
          <p:cNvSpPr txBox="1"/>
          <p:nvPr/>
        </p:nvSpPr>
        <p:spPr>
          <a:xfrm>
            <a:off x="6440416" y="5403895"/>
            <a:ext cx="1134140" cy="861018"/>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724">
                <a:solidFill>
                  <a:srgbClr val="FDFDFD"/>
                </a:solidFill>
                <a:latin typeface="Poppins"/>
                <a:ea typeface="Poppins"/>
                <a:cs typeface="Poppins"/>
                <a:sym typeface="Poppins"/>
              </a:rPr>
              <a:t>03</a:t>
            </a:r>
            <a:endParaRPr/>
          </a:p>
        </p:txBody>
      </p:sp>
      <p:sp>
        <p:nvSpPr>
          <p:cNvPr id="313" name="Google Shape;313;p7"/>
          <p:cNvSpPr/>
          <p:nvPr/>
        </p:nvSpPr>
        <p:spPr>
          <a:xfrm>
            <a:off x="6026776" y="6837178"/>
            <a:ext cx="1424256" cy="1424256"/>
          </a:xfrm>
          <a:custGeom>
            <a:avLst/>
            <a:gdLst/>
            <a:ahLst/>
            <a:cxnLst/>
            <a:rect l="l" t="t" r="r" b="b"/>
            <a:pathLst>
              <a:path w="1424256" h="1424256" extrusionOk="0">
                <a:moveTo>
                  <a:pt x="0" y="0"/>
                </a:moveTo>
                <a:lnTo>
                  <a:pt x="1424256" y="0"/>
                </a:lnTo>
                <a:lnTo>
                  <a:pt x="1424256" y="1424255"/>
                </a:lnTo>
                <a:lnTo>
                  <a:pt x="0" y="1424255"/>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4" name="Google Shape;314;p7"/>
          <p:cNvSpPr txBox="1"/>
          <p:nvPr/>
        </p:nvSpPr>
        <p:spPr>
          <a:xfrm>
            <a:off x="6193336" y="7160532"/>
            <a:ext cx="1134140" cy="861018"/>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724">
                <a:solidFill>
                  <a:srgbClr val="FDFDFD"/>
                </a:solidFill>
                <a:latin typeface="Poppins"/>
                <a:ea typeface="Poppins"/>
                <a:cs typeface="Poppins"/>
                <a:sym typeface="Poppins"/>
              </a:rPr>
              <a:t>04</a:t>
            </a:r>
            <a:endParaRPr/>
          </a:p>
        </p:txBody>
      </p:sp>
      <p:sp>
        <p:nvSpPr>
          <p:cNvPr id="315" name="Google Shape;315;p7"/>
          <p:cNvSpPr/>
          <p:nvPr/>
        </p:nvSpPr>
        <p:spPr>
          <a:xfrm>
            <a:off x="5435799" y="8737018"/>
            <a:ext cx="1339730" cy="1283281"/>
          </a:xfrm>
          <a:custGeom>
            <a:avLst/>
            <a:gdLst/>
            <a:ahLst/>
            <a:cxnLst/>
            <a:rect l="l" t="t" r="r" b="b"/>
            <a:pathLst>
              <a:path w="1279198" h="1279198" extrusionOk="0">
                <a:moveTo>
                  <a:pt x="0" y="0"/>
                </a:moveTo>
                <a:lnTo>
                  <a:pt x="1279198" y="0"/>
                </a:lnTo>
                <a:lnTo>
                  <a:pt x="1279198" y="1279198"/>
                </a:lnTo>
                <a:lnTo>
                  <a:pt x="0" y="1279198"/>
                </a:lnTo>
                <a:lnTo>
                  <a:pt x="0" y="0"/>
                </a:lnTo>
                <a:close/>
              </a:path>
            </a:pathLst>
          </a:cu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6" name="Google Shape;316;p7"/>
          <p:cNvSpPr txBox="1"/>
          <p:nvPr/>
        </p:nvSpPr>
        <p:spPr>
          <a:xfrm>
            <a:off x="5542932" y="8946749"/>
            <a:ext cx="1018630" cy="768827"/>
          </a:xfrm>
          <a:prstGeom prst="rect">
            <a:avLst/>
          </a:prstGeom>
          <a:noFill/>
          <a:ln>
            <a:noFill/>
          </a:ln>
        </p:spPr>
        <p:txBody>
          <a:bodyPr spcFirstLastPara="1" wrap="square" lIns="0" tIns="0" rIns="0" bIns="0" anchor="t" anchorCtr="0">
            <a:spAutoFit/>
          </a:bodyPr>
          <a:lstStyle/>
          <a:p>
            <a:pPr marL="0" marR="0" lvl="0" indent="0" algn="ctr" rtl="0">
              <a:lnSpc>
                <a:spcPct val="139995"/>
              </a:lnSpc>
              <a:spcBef>
                <a:spcPts val="0"/>
              </a:spcBef>
              <a:spcAft>
                <a:spcPts val="0"/>
              </a:spcAft>
              <a:buNone/>
            </a:pPr>
            <a:r>
              <a:rPr lang="en-US" sz="4243">
                <a:solidFill>
                  <a:srgbClr val="FDFDFD"/>
                </a:solidFill>
                <a:latin typeface="Poppins"/>
                <a:ea typeface="Poppins"/>
                <a:cs typeface="Poppins"/>
                <a:sym typeface="Poppins"/>
              </a:rPr>
              <a:t>05</a:t>
            </a:r>
            <a:endParaRPr/>
          </a:p>
        </p:txBody>
      </p:sp>
      <p:sp>
        <p:nvSpPr>
          <p:cNvPr id="317" name="Google Shape;317;p7"/>
          <p:cNvSpPr txBox="1"/>
          <p:nvPr/>
        </p:nvSpPr>
        <p:spPr>
          <a:xfrm>
            <a:off x="7369313" y="1170444"/>
            <a:ext cx="10409978" cy="169277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600">
                <a:solidFill>
                  <a:schemeClr val="dk1"/>
                </a:solidFill>
                <a:latin typeface="Times New Roman"/>
                <a:ea typeface="Times New Roman"/>
                <a:cs typeface="Times New Roman"/>
                <a:sym typeface="Times New Roman"/>
              </a:rPr>
              <a:t>Giáo dục cho HS về tình yêu quê hương, yêu hòa bình, yêu Tổ quốc Việt Nam xã hội chủ nghĩa; giới thiệu một số hình ảnh về Quân đội Nhân dân Việt Nam và Công an Nhân dân Việt Nam; một số di tích lịch sử của địa phương.</a:t>
            </a:r>
            <a:endParaRPr/>
          </a:p>
        </p:txBody>
      </p:sp>
      <p:sp>
        <p:nvSpPr>
          <p:cNvPr id="318" name="Google Shape;318;p7"/>
          <p:cNvSpPr txBox="1"/>
          <p:nvPr/>
        </p:nvSpPr>
        <p:spPr>
          <a:xfrm>
            <a:off x="7696200" y="3009558"/>
            <a:ext cx="10072456" cy="203132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600">
                <a:solidFill>
                  <a:schemeClr val="dk1"/>
                </a:solidFill>
                <a:latin typeface="Times New Roman"/>
                <a:ea typeface="Times New Roman"/>
                <a:cs typeface="Times New Roman"/>
                <a:sym typeface="Times New Roman"/>
              </a:rPr>
              <a:t>Giáo dục HS về tinh thần đoàn kết dân tộc, sự hi sinh của các chiến sĩ cách mạng trong kháng chiến chống TD Pháp và ĐQ Mỹ;</a:t>
            </a:r>
            <a:r>
              <a:rPr lang="en-US" sz="2400">
                <a:solidFill>
                  <a:schemeClr val="dk1"/>
                </a:solidFill>
                <a:latin typeface="Times New Roman"/>
                <a:ea typeface="Times New Roman"/>
                <a:cs typeface="Times New Roman"/>
                <a:sym typeface="Times New Roman"/>
              </a:rPr>
              <a:t> một số hình ảnh cán bộ, chiến sĩ Quân đội Nhân dân VN, Công an Nhân dân VN làm nhiệm vụ bảo vệ Tổ quốc và giữ gìn trật tự, an toàn xã hội; giáo dục cho học sinh biết yêu thương, chia sẻ, giúp đỡ và bảo vệ nhau trong học tập.</a:t>
            </a:r>
            <a:endParaRPr sz="2600">
              <a:solidFill>
                <a:schemeClr val="dk1"/>
              </a:solidFill>
              <a:latin typeface="Times New Roman"/>
              <a:ea typeface="Times New Roman"/>
              <a:cs typeface="Times New Roman"/>
              <a:sym typeface="Times New Roman"/>
            </a:endParaRPr>
          </a:p>
        </p:txBody>
      </p:sp>
      <p:sp>
        <p:nvSpPr>
          <p:cNvPr id="319" name="Google Shape;319;p7"/>
          <p:cNvSpPr txBox="1"/>
          <p:nvPr/>
        </p:nvSpPr>
        <p:spPr>
          <a:xfrm>
            <a:off x="7968182" y="5295900"/>
            <a:ext cx="10396018" cy="169277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600">
                <a:solidFill>
                  <a:schemeClr val="dk1"/>
                </a:solidFill>
                <a:latin typeface="Times New Roman"/>
                <a:ea typeface="Times New Roman"/>
                <a:cs typeface="Times New Roman"/>
                <a:sym typeface="Times New Roman"/>
              </a:rPr>
              <a:t>Giáo dục </a:t>
            </a:r>
            <a:r>
              <a:rPr lang="en-US" sz="2600">
                <a:solidFill>
                  <a:schemeClr val="dk1"/>
                </a:solidFill>
                <a:latin typeface="Calibri"/>
                <a:ea typeface="Calibri"/>
                <a:cs typeface="Calibri"/>
                <a:sym typeface="Calibri"/>
              </a:rPr>
              <a:t>truyền thống chống giặc ngoại xâm của dân tộc; giới thiệu những tấm gương dũng cảm của thiếu niên, nhi đồng, bà Mẹ Việt Nam anh hùng trong sự nghiệp giải phóng dân tộc; những hoạt động, hình ảnh của học sinh tham gia bảo vệ môi trường ở địa phương và nhà trường</a:t>
            </a:r>
            <a:endParaRPr sz="2600">
              <a:solidFill>
                <a:schemeClr val="dk1"/>
              </a:solidFill>
              <a:latin typeface="Calibri"/>
              <a:ea typeface="Calibri"/>
              <a:cs typeface="Calibri"/>
              <a:sym typeface="Calibri"/>
            </a:endParaRPr>
          </a:p>
        </p:txBody>
      </p:sp>
      <p:sp>
        <p:nvSpPr>
          <p:cNvPr id="320" name="Google Shape;320;p7"/>
          <p:cNvSpPr txBox="1"/>
          <p:nvPr/>
        </p:nvSpPr>
        <p:spPr>
          <a:xfrm>
            <a:off x="7543800" y="7124700"/>
            <a:ext cx="10141371" cy="129266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600">
                <a:solidFill>
                  <a:schemeClr val="dk1"/>
                </a:solidFill>
                <a:latin typeface="Times New Roman"/>
                <a:ea typeface="Times New Roman"/>
                <a:cs typeface="Times New Roman"/>
                <a:sym typeface="Times New Roman"/>
              </a:rPr>
              <a:t>Giới thiệu bản đồ hành chính Việt Nam, khẳng định chủ quyền của Việt Nam đối </a:t>
            </a:r>
            <a:r>
              <a:rPr lang="en-US" sz="2600">
                <a:solidFill>
                  <a:schemeClr val="dk1"/>
                </a:solidFill>
                <a:latin typeface="Calibri"/>
                <a:ea typeface="Calibri"/>
                <a:cs typeface="Calibri"/>
                <a:sym typeface="Calibri"/>
              </a:rPr>
              <a:t>với quần đảo Hoàng Sa và Trường Sa; một số bài hát về biển, đảo VN; giáo dục ý thức chấp hành các quy định của pháp luật về trật tự, ATGT.</a:t>
            </a:r>
            <a:endParaRPr sz="2600">
              <a:solidFill>
                <a:schemeClr val="dk1"/>
              </a:solidFill>
              <a:latin typeface="Calibri"/>
              <a:ea typeface="Calibri"/>
              <a:cs typeface="Calibri"/>
              <a:sym typeface="Calibri"/>
            </a:endParaRPr>
          </a:p>
        </p:txBody>
      </p:sp>
      <p:sp>
        <p:nvSpPr>
          <p:cNvPr id="321" name="Google Shape;321;p7"/>
          <p:cNvSpPr txBox="1"/>
          <p:nvPr/>
        </p:nvSpPr>
        <p:spPr>
          <a:xfrm>
            <a:off x="6988497" y="8632329"/>
            <a:ext cx="11171691" cy="169277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600">
                <a:solidFill>
                  <a:schemeClr val="dk1"/>
                </a:solidFill>
                <a:latin typeface="Times New Roman"/>
                <a:ea typeface="Times New Roman"/>
                <a:cs typeface="Times New Roman"/>
                <a:sym typeface="Times New Roman"/>
              </a:rPr>
              <a:t>Giới thiệu chủ quyền, quyền chủ quyền biển, đảo của Việt Nam; một số hình ảnh khai thác </a:t>
            </a:r>
            <a:r>
              <a:rPr lang="en-US" sz="2600">
                <a:solidFill>
                  <a:schemeClr val="dk1"/>
                </a:solidFill>
                <a:latin typeface="Calibri"/>
                <a:ea typeface="Calibri"/>
                <a:cs typeface="Calibri"/>
                <a:sym typeface="Calibri"/>
              </a:rPr>
              <a:t>thủy sản, hải sản và tài nguyên để phát triển kinh tế xã hội, bảo đảm quốc phòng, an ninh; những tấm gương dũng cảm của cán bộ, chiến sĩ Quân đội Nhân dân Việt Nam và Công an Nhân dân Việt Nam trong cứu hộ, cứu nạn.</a:t>
            </a:r>
            <a:endParaRPr sz="2600">
              <a:solidFill>
                <a:schemeClr val="dk1"/>
              </a:solidFill>
              <a:latin typeface="Calibri"/>
              <a:ea typeface="Calibri"/>
              <a:cs typeface="Calibri"/>
              <a:sym typeface="Calibri"/>
            </a:endParaRPr>
          </a:p>
        </p:txBody>
      </p:sp>
      <p:sp>
        <p:nvSpPr>
          <p:cNvPr id="322" name="Google Shape;322;p7"/>
          <p:cNvSpPr txBox="1"/>
          <p:nvPr/>
        </p:nvSpPr>
        <p:spPr>
          <a:xfrm>
            <a:off x="6367915" y="3456407"/>
            <a:ext cx="1134140" cy="804451"/>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724">
                <a:solidFill>
                  <a:srgbClr val="FDFDFD"/>
                </a:solidFill>
                <a:latin typeface="Poppins"/>
                <a:ea typeface="Poppins"/>
                <a:cs typeface="Poppins"/>
                <a:sym typeface="Poppins"/>
              </a:rPr>
              <a:t>02</a:t>
            </a:r>
            <a:endParaRPr/>
          </a:p>
        </p:txBody>
      </p:sp>
      <p:sp>
        <p:nvSpPr>
          <p:cNvPr id="323" name="Google Shape;323;p7"/>
          <p:cNvSpPr txBox="1"/>
          <p:nvPr/>
        </p:nvSpPr>
        <p:spPr>
          <a:xfrm>
            <a:off x="5927676" y="1478967"/>
            <a:ext cx="1134140" cy="804451"/>
          </a:xfrm>
          <a:prstGeom prst="rect">
            <a:avLst/>
          </a:prstGeom>
          <a:noFill/>
          <a:ln>
            <a:noFill/>
          </a:ln>
        </p:spPr>
        <p:txBody>
          <a:bodyPr spcFirstLastPara="1" wrap="square" lIns="0" tIns="0" rIns="0" bIns="0" anchor="t" anchorCtr="0">
            <a:spAutoFit/>
          </a:bodyPr>
          <a:lstStyle/>
          <a:p>
            <a:pPr marL="0" marR="0" lvl="0" indent="0" algn="ctr" rtl="0">
              <a:lnSpc>
                <a:spcPct val="140008"/>
              </a:lnSpc>
              <a:spcBef>
                <a:spcPts val="0"/>
              </a:spcBef>
              <a:spcAft>
                <a:spcPts val="0"/>
              </a:spcAft>
              <a:buNone/>
            </a:pPr>
            <a:r>
              <a:rPr lang="en-US" sz="4724">
                <a:solidFill>
                  <a:srgbClr val="FDFDFD"/>
                </a:solidFill>
                <a:latin typeface="Poppins"/>
                <a:ea typeface="Poppins"/>
                <a:cs typeface="Poppins"/>
                <a:sym typeface="Poppins"/>
              </a:rPr>
              <a:t>01</a:t>
            </a:r>
            <a:endParaRPr/>
          </a:p>
        </p:txBody>
      </p:sp>
      <p:grpSp>
        <p:nvGrpSpPr>
          <p:cNvPr id="324" name="Google Shape;324;p7"/>
          <p:cNvGrpSpPr/>
          <p:nvPr/>
        </p:nvGrpSpPr>
        <p:grpSpPr>
          <a:xfrm>
            <a:off x="4920643" y="8997160"/>
            <a:ext cx="373607" cy="373607"/>
            <a:chOff x="0" y="0"/>
            <a:chExt cx="812800" cy="812800"/>
          </a:xfrm>
        </p:grpSpPr>
        <p:sp>
          <p:nvSpPr>
            <p:cNvPr id="325" name="Google Shape;325;p7"/>
            <p:cNvSpPr/>
            <p:nvPr/>
          </p:nvSpPr>
          <p:spPr>
            <a:xfrm>
              <a:off x="0" y="0"/>
              <a:ext cx="812800" cy="812800"/>
            </a:xfrm>
            <a:custGeom>
              <a:avLst/>
              <a:gdLst/>
              <a:ahLst/>
              <a:cxnLst/>
              <a:rect l="l" t="t" r="r" b="b"/>
              <a:pathLst>
                <a:path w="812800" h="812800" extrusionOk="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DFDFD"/>
            </a:solidFill>
            <a:ln w="38100" cap="sq" cmpd="sng">
              <a:solidFill>
                <a:srgbClr val="00569E"/>
              </a:solidFill>
              <a:prstDash val="solid"/>
              <a:miter lim="8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6" name="Google Shape;326;p7"/>
            <p:cNvSpPr txBox="1"/>
            <p:nvPr/>
          </p:nvSpPr>
          <p:spPr>
            <a:xfrm>
              <a:off x="76200" y="9525"/>
              <a:ext cx="660400" cy="727075"/>
            </a:xfrm>
            <a:prstGeom prst="rect">
              <a:avLst/>
            </a:prstGeom>
            <a:noFill/>
            <a:ln>
              <a:noFill/>
            </a:ln>
          </p:spPr>
          <p:txBody>
            <a:bodyPr spcFirstLastPara="1" wrap="square" lIns="0" tIns="0" rIns="0" bIns="0" anchor="ctr" anchorCtr="0">
              <a:noAutofit/>
            </a:bodyPr>
            <a:lstStyle/>
            <a:p>
              <a:pPr marL="0" marR="0" lvl="0" indent="0" algn="ctr" rtl="0">
                <a:lnSpc>
                  <a:spcPct val="202222"/>
                </a:lnSpc>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pic>
        <p:nvPicPr>
          <p:cNvPr id="543" name="Google Shape;543;p16"/>
          <p:cNvPicPr preferRelativeResize="0"/>
          <p:nvPr/>
        </p:nvPicPr>
        <p:blipFill rotWithShape="1">
          <a:blip r:embed="rId3">
            <a:alphaModFix/>
          </a:blip>
          <a:srcRect/>
          <a:stretch/>
        </p:blipFill>
        <p:spPr>
          <a:xfrm rot="-4328654">
            <a:off x="226713" y="4324451"/>
            <a:ext cx="1683555" cy="4156926"/>
          </a:xfrm>
          <a:prstGeom prst="rect">
            <a:avLst/>
          </a:prstGeom>
          <a:noFill/>
          <a:ln>
            <a:noFill/>
          </a:ln>
        </p:spPr>
      </p:pic>
      <p:sp>
        <p:nvSpPr>
          <p:cNvPr id="544" name="Google Shape;544;p16"/>
          <p:cNvSpPr/>
          <p:nvPr/>
        </p:nvSpPr>
        <p:spPr>
          <a:xfrm rot="-5400000">
            <a:off x="9554598" y="4242611"/>
            <a:ext cx="9525" cy="3743693"/>
          </a:xfrm>
          <a:prstGeom prst="rect">
            <a:avLst/>
          </a:prstGeom>
          <a:solidFill>
            <a:srgbClr val="EFE9CE"/>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700">
              <a:solidFill>
                <a:srgbClr val="000000"/>
              </a:solidFill>
              <a:latin typeface="Arial"/>
              <a:ea typeface="Arial"/>
              <a:cs typeface="Arial"/>
              <a:sym typeface="Arial"/>
            </a:endParaRPr>
          </a:p>
        </p:txBody>
      </p:sp>
      <p:sp>
        <p:nvSpPr>
          <p:cNvPr id="545" name="Google Shape;545;p16"/>
          <p:cNvSpPr/>
          <p:nvPr/>
        </p:nvSpPr>
        <p:spPr>
          <a:xfrm>
            <a:off x="-304799" y="-114300"/>
            <a:ext cx="18766972" cy="10400349"/>
          </a:xfrm>
          <a:custGeom>
            <a:avLst/>
            <a:gdLst/>
            <a:ahLst/>
            <a:cxnLst/>
            <a:rect l="l" t="t" r="r" b="b"/>
            <a:pathLst>
              <a:path w="3526634" h="1745921" extrusionOk="0">
                <a:moveTo>
                  <a:pt x="0" y="0"/>
                </a:moveTo>
                <a:lnTo>
                  <a:pt x="3526634" y="0"/>
                </a:lnTo>
                <a:lnTo>
                  <a:pt x="3526634" y="1745921"/>
                </a:lnTo>
                <a:lnTo>
                  <a:pt x="0" y="1745921"/>
                </a:lnTo>
                <a:close/>
              </a:path>
            </a:pathLst>
          </a:custGeom>
          <a:solidFill>
            <a:srgbClr val="2A4737"/>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700">
              <a:solidFill>
                <a:srgbClr val="000000"/>
              </a:solidFill>
              <a:latin typeface="Arial"/>
              <a:ea typeface="Arial"/>
              <a:cs typeface="Arial"/>
              <a:sym typeface="Arial"/>
            </a:endParaRPr>
          </a:p>
        </p:txBody>
      </p:sp>
      <p:sp>
        <p:nvSpPr>
          <p:cNvPr id="546" name="Google Shape;546;p16"/>
          <p:cNvSpPr txBox="1"/>
          <p:nvPr/>
        </p:nvSpPr>
        <p:spPr>
          <a:xfrm>
            <a:off x="291465" y="40007"/>
            <a:ext cx="17846040" cy="1516078"/>
          </a:xfrm>
          <a:prstGeom prst="rect">
            <a:avLst/>
          </a:prstGeom>
          <a:noFill/>
          <a:ln>
            <a:noFill/>
          </a:ln>
        </p:spPr>
        <p:txBody>
          <a:bodyPr spcFirstLastPara="1" wrap="square" lIns="0" tIns="0" rIns="0" bIns="0" anchor="t" anchorCtr="0">
            <a:noAutofit/>
          </a:bodyPr>
          <a:lstStyle/>
          <a:p>
            <a:pPr marL="0" marR="0" lvl="0" indent="0" algn="ctr" rtl="0">
              <a:spcBef>
                <a:spcPts val="0"/>
              </a:spcBef>
              <a:spcAft>
                <a:spcPts val="0"/>
              </a:spcAft>
              <a:buNone/>
            </a:pPr>
            <a:r>
              <a:rPr lang="en-US" sz="4200" b="1" dirty="0">
                <a:solidFill>
                  <a:schemeClr val="lt1"/>
                </a:solidFill>
                <a:latin typeface="Times New Roman"/>
                <a:ea typeface="Times New Roman"/>
                <a:cs typeface="Times New Roman"/>
                <a:sym typeface="Times New Roman"/>
              </a:rPr>
              <a:t> </a:t>
            </a:r>
            <a:r>
              <a:rPr lang="en-US" sz="42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KẾ</a:t>
            </a:r>
            <a:r>
              <a:rPr lang="en-US" sz="30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HOẠCH</a:t>
            </a:r>
            <a:r>
              <a:rPr lang="en-US" sz="3000" b="1" dirty="0">
                <a:solidFill>
                  <a:srgbClr val="FFFF00"/>
                </a:solidFill>
                <a:latin typeface="Times New Roman"/>
                <a:ea typeface="Times New Roman"/>
                <a:cs typeface="Times New Roman"/>
                <a:sym typeface="Times New Roman"/>
              </a:rPr>
              <a:t> </a:t>
            </a:r>
            <a:endParaRPr sz="3000" dirty="0"/>
          </a:p>
          <a:p>
            <a:pPr marL="0" marR="0" lvl="0" indent="0" algn="ctr" rtl="0">
              <a:spcBef>
                <a:spcPts val="0"/>
              </a:spcBef>
              <a:spcAft>
                <a:spcPts val="0"/>
              </a:spcAft>
              <a:buNone/>
            </a:pPr>
            <a:r>
              <a:rPr lang="en-US" sz="30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LỒNG</a:t>
            </a:r>
            <a:r>
              <a:rPr lang="en-US" sz="30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GHÉP</a:t>
            </a:r>
            <a:r>
              <a:rPr lang="en-US" sz="30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NỘI</a:t>
            </a:r>
            <a:r>
              <a:rPr lang="en-US" sz="3000" b="1" dirty="0">
                <a:solidFill>
                  <a:srgbClr val="FFFF00"/>
                </a:solidFill>
                <a:latin typeface="Times New Roman"/>
                <a:ea typeface="Times New Roman"/>
                <a:cs typeface="Times New Roman"/>
                <a:sym typeface="Times New Roman"/>
              </a:rPr>
              <a:t> DUNG </a:t>
            </a:r>
            <a:r>
              <a:rPr lang="en-US" sz="3000" b="1" dirty="0" err="1">
                <a:solidFill>
                  <a:srgbClr val="FFFF00"/>
                </a:solidFill>
                <a:latin typeface="Times New Roman"/>
                <a:ea typeface="Times New Roman"/>
                <a:cs typeface="Times New Roman"/>
                <a:sym typeface="Times New Roman"/>
              </a:rPr>
              <a:t>GIÁO</a:t>
            </a:r>
            <a:r>
              <a:rPr lang="en-US" sz="30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DỤC</a:t>
            </a:r>
            <a:r>
              <a:rPr lang="en-US" sz="30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QUỐC</a:t>
            </a:r>
            <a:r>
              <a:rPr lang="en-US" sz="30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PHÒNG</a:t>
            </a:r>
            <a:r>
              <a:rPr lang="en-US" sz="30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VÀ</a:t>
            </a:r>
            <a:r>
              <a:rPr lang="en-US" sz="3000" b="1" dirty="0">
                <a:solidFill>
                  <a:srgbClr val="FFFF00"/>
                </a:solidFill>
                <a:latin typeface="Times New Roman"/>
                <a:ea typeface="Times New Roman"/>
                <a:cs typeface="Times New Roman"/>
                <a:sym typeface="Times New Roman"/>
              </a:rPr>
              <a:t> AN </a:t>
            </a:r>
            <a:r>
              <a:rPr lang="en-US" sz="3000" b="1" dirty="0" err="1">
                <a:solidFill>
                  <a:srgbClr val="FFFF00"/>
                </a:solidFill>
                <a:latin typeface="Times New Roman"/>
                <a:ea typeface="Times New Roman"/>
                <a:cs typeface="Times New Roman"/>
                <a:sym typeface="Times New Roman"/>
              </a:rPr>
              <a:t>NINH</a:t>
            </a:r>
            <a:r>
              <a:rPr lang="en-US" sz="3000" b="1" dirty="0">
                <a:solidFill>
                  <a:srgbClr val="FFFF00"/>
                </a:solidFill>
                <a:latin typeface="Times New Roman"/>
                <a:ea typeface="Times New Roman"/>
                <a:cs typeface="Times New Roman"/>
                <a:sym typeface="Times New Roman"/>
              </a:rPr>
              <a:t> </a:t>
            </a:r>
            <a:endParaRPr sz="3000" dirty="0"/>
          </a:p>
          <a:p>
            <a:pPr marL="0" marR="0" lvl="0" indent="0" algn="ctr" rtl="0">
              <a:spcBef>
                <a:spcPts val="0"/>
              </a:spcBef>
              <a:spcAft>
                <a:spcPts val="0"/>
              </a:spcAft>
              <a:buNone/>
            </a:pPr>
            <a:r>
              <a:rPr lang="en-US" sz="3000" b="1" dirty="0" err="1">
                <a:solidFill>
                  <a:srgbClr val="FFFF00"/>
                </a:solidFill>
                <a:latin typeface="Times New Roman"/>
                <a:ea typeface="Times New Roman"/>
                <a:cs typeface="Times New Roman"/>
                <a:sym typeface="Times New Roman"/>
              </a:rPr>
              <a:t>LỚP</a:t>
            </a:r>
            <a:r>
              <a:rPr lang="en-US" sz="3000" b="1" dirty="0">
                <a:solidFill>
                  <a:srgbClr val="FFFF00"/>
                </a:solidFill>
                <a:latin typeface="Times New Roman"/>
                <a:ea typeface="Times New Roman"/>
                <a:cs typeface="Times New Roman"/>
                <a:sym typeface="Times New Roman"/>
              </a:rPr>
              <a:t> 4- </a:t>
            </a:r>
            <a:r>
              <a:rPr lang="en-US" sz="3000" b="1" dirty="0" err="1">
                <a:solidFill>
                  <a:srgbClr val="FFFF00"/>
                </a:solidFill>
                <a:latin typeface="Times New Roman"/>
                <a:ea typeface="Times New Roman"/>
                <a:cs typeface="Times New Roman"/>
                <a:sym typeface="Times New Roman"/>
              </a:rPr>
              <a:t>MÔN</a:t>
            </a:r>
            <a:r>
              <a:rPr lang="en-US" sz="30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TIẾNG</a:t>
            </a:r>
            <a:r>
              <a:rPr lang="en-US" sz="3000" b="1" dirty="0">
                <a:solidFill>
                  <a:srgbClr val="FFFF00"/>
                </a:solidFill>
                <a:latin typeface="Times New Roman"/>
                <a:ea typeface="Times New Roman"/>
                <a:cs typeface="Times New Roman"/>
                <a:sym typeface="Times New Roman"/>
              </a:rPr>
              <a:t> </a:t>
            </a:r>
            <a:r>
              <a:rPr lang="en-US" sz="3000" b="1" dirty="0" err="1">
                <a:solidFill>
                  <a:srgbClr val="FFFF00"/>
                </a:solidFill>
                <a:latin typeface="Times New Roman"/>
                <a:ea typeface="Times New Roman"/>
                <a:cs typeface="Times New Roman"/>
                <a:sym typeface="Times New Roman"/>
              </a:rPr>
              <a:t>VIỆT</a:t>
            </a:r>
            <a:endParaRPr sz="3000" b="1" dirty="0">
              <a:solidFill>
                <a:srgbClr val="FFFF00"/>
              </a:solidFill>
              <a:latin typeface="Times New Roman"/>
              <a:ea typeface="Times New Roman"/>
              <a:cs typeface="Times New Roman"/>
              <a:sym typeface="Times New Roman"/>
            </a:endParaRPr>
          </a:p>
          <a:p>
            <a:pPr marL="0" marR="0" lvl="0" indent="685800" algn="l" rtl="0">
              <a:spcBef>
                <a:spcPts val="0"/>
              </a:spcBef>
              <a:spcAft>
                <a:spcPts val="0"/>
              </a:spcAft>
              <a:buNone/>
            </a:pPr>
            <a:endParaRPr sz="4200" b="1" dirty="0">
              <a:solidFill>
                <a:schemeClr val="lt1"/>
              </a:solidFill>
              <a:latin typeface="Times New Roman"/>
              <a:ea typeface="Times New Roman"/>
              <a:cs typeface="Times New Roman"/>
              <a:sym typeface="Times New Roman"/>
            </a:endParaRPr>
          </a:p>
        </p:txBody>
      </p:sp>
      <p:graphicFrame>
        <p:nvGraphicFramePr>
          <p:cNvPr id="547" name="Google Shape;547;p16"/>
          <p:cNvGraphicFramePr/>
          <p:nvPr>
            <p:extLst>
              <p:ext uri="{D42A27DB-BD31-4B8C-83A1-F6EECF244321}">
                <p14:modId xmlns:p14="http://schemas.microsoft.com/office/powerpoint/2010/main" val="1619902909"/>
              </p:ext>
            </p:extLst>
          </p:nvPr>
        </p:nvGraphicFramePr>
        <p:xfrm>
          <a:off x="-304800" y="1606219"/>
          <a:ext cx="18766975" cy="9047432"/>
        </p:xfrm>
        <a:graphic>
          <a:graphicData uri="http://schemas.openxmlformats.org/drawingml/2006/table">
            <a:tbl>
              <a:tblPr firstRow="1" bandRow="1">
                <a:noFill/>
                <a:tableStyleId>{95A63EB4-A6E5-4BAD-95A7-7C26F908FE48}</a:tableStyleId>
              </a:tblPr>
              <a:tblGrid>
                <a:gridCol w="1008075">
                  <a:extLst>
                    <a:ext uri="{9D8B030D-6E8A-4147-A177-3AD203B41FA5}">
                      <a16:colId xmlns:a16="http://schemas.microsoft.com/office/drawing/2014/main" val="20000"/>
                    </a:ext>
                  </a:extLst>
                </a:gridCol>
                <a:gridCol w="1998850">
                  <a:extLst>
                    <a:ext uri="{9D8B030D-6E8A-4147-A177-3AD203B41FA5}">
                      <a16:colId xmlns:a16="http://schemas.microsoft.com/office/drawing/2014/main" val="20001"/>
                    </a:ext>
                  </a:extLst>
                </a:gridCol>
                <a:gridCol w="2272450">
                  <a:extLst>
                    <a:ext uri="{9D8B030D-6E8A-4147-A177-3AD203B41FA5}">
                      <a16:colId xmlns:a16="http://schemas.microsoft.com/office/drawing/2014/main" val="20002"/>
                    </a:ext>
                  </a:extLst>
                </a:gridCol>
                <a:gridCol w="11006325">
                  <a:extLst>
                    <a:ext uri="{9D8B030D-6E8A-4147-A177-3AD203B41FA5}">
                      <a16:colId xmlns:a16="http://schemas.microsoft.com/office/drawing/2014/main" val="20003"/>
                    </a:ext>
                  </a:extLst>
                </a:gridCol>
                <a:gridCol w="1538575">
                  <a:extLst>
                    <a:ext uri="{9D8B030D-6E8A-4147-A177-3AD203B41FA5}">
                      <a16:colId xmlns:a16="http://schemas.microsoft.com/office/drawing/2014/main" val="20004"/>
                    </a:ext>
                  </a:extLst>
                </a:gridCol>
                <a:gridCol w="942700">
                  <a:extLst>
                    <a:ext uri="{9D8B030D-6E8A-4147-A177-3AD203B41FA5}">
                      <a16:colId xmlns:a16="http://schemas.microsoft.com/office/drawing/2014/main" val="20005"/>
                    </a:ext>
                  </a:extLst>
                </a:gridCol>
              </a:tblGrid>
              <a:tr h="1543515">
                <a:tc>
                  <a:txBody>
                    <a:bodyPr/>
                    <a:lstStyle/>
                    <a:p>
                      <a:pPr marL="0" marR="0" lvl="0" indent="0" algn="ctr" rtl="0">
                        <a:lnSpc>
                          <a:spcPct val="47361"/>
                        </a:lnSpc>
                        <a:spcBef>
                          <a:spcPts val="0"/>
                        </a:spcBef>
                        <a:spcAft>
                          <a:spcPts val="0"/>
                        </a:spcAft>
                        <a:buNone/>
                      </a:pPr>
                      <a:r>
                        <a:rPr lang="en-US" sz="3600" b="1" i="0" u="none" strike="noStrike" cap="none">
                          <a:latin typeface="Times New Roman"/>
                          <a:ea typeface="Times New Roman"/>
                          <a:cs typeface="Times New Roman"/>
                          <a:sym typeface="Times New Roman"/>
                        </a:rPr>
                        <a:t>Tuần</a:t>
                      </a:r>
                      <a:endParaRPr/>
                    </a:p>
                  </a:txBody>
                  <a:tcPr marL="0" marR="0" marT="0" marB="0" anchor="ctr"/>
                </a:tc>
                <a:tc>
                  <a:txBody>
                    <a:bodyPr/>
                    <a:lstStyle/>
                    <a:p>
                      <a:pPr marL="0" marR="0" lvl="0" indent="0" algn="l" rtl="0">
                        <a:lnSpc>
                          <a:spcPct val="53281"/>
                        </a:lnSpc>
                        <a:spcBef>
                          <a:spcPts val="0"/>
                        </a:spcBef>
                        <a:spcAft>
                          <a:spcPts val="0"/>
                        </a:spcAft>
                        <a:buNone/>
                      </a:pPr>
                      <a:r>
                        <a:rPr lang="en-US" sz="3200" b="1" i="0" u="none" strike="noStrike" cap="none">
                          <a:latin typeface="Times New Roman"/>
                          <a:ea typeface="Times New Roman"/>
                          <a:cs typeface="Times New Roman"/>
                          <a:sym typeface="Times New Roman"/>
                        </a:rPr>
                        <a:t>     Môn</a:t>
                      </a:r>
                      <a:endParaRPr/>
                    </a:p>
                    <a:p>
                      <a:pPr marL="0" marR="0" lvl="0" indent="0" algn="l" rtl="0">
                        <a:lnSpc>
                          <a:spcPct val="53281"/>
                        </a:lnSpc>
                        <a:spcBef>
                          <a:spcPts val="1200"/>
                        </a:spcBef>
                        <a:spcAft>
                          <a:spcPts val="0"/>
                        </a:spcAft>
                        <a:buNone/>
                      </a:pPr>
                      <a:r>
                        <a:rPr lang="en-US" sz="3200" b="1" i="0" u="none" strike="noStrike" cap="none">
                          <a:latin typeface="Times New Roman"/>
                          <a:ea typeface="Times New Roman"/>
                          <a:cs typeface="Times New Roman"/>
                          <a:sym typeface="Times New Roman"/>
                        </a:rPr>
                        <a:t> lồng ghép </a:t>
                      </a:r>
                      <a:endParaRPr/>
                    </a:p>
                  </a:txBody>
                  <a:tcPr marL="0" marR="0" marT="0" marB="0" anchor="ctr"/>
                </a:tc>
                <a:tc>
                  <a:txBody>
                    <a:bodyPr/>
                    <a:lstStyle/>
                    <a:p>
                      <a:pPr marL="0" marR="0" lvl="0" indent="0" algn="ctr" rtl="0">
                        <a:lnSpc>
                          <a:spcPct val="47361"/>
                        </a:lnSpc>
                        <a:spcBef>
                          <a:spcPts val="0"/>
                        </a:spcBef>
                        <a:spcAft>
                          <a:spcPts val="0"/>
                        </a:spcAft>
                        <a:buNone/>
                      </a:pPr>
                      <a:r>
                        <a:rPr lang="en-US" sz="3600" b="1" i="0" u="none" strike="noStrike" cap="none">
                          <a:latin typeface="Times New Roman"/>
                          <a:ea typeface="Times New Roman"/>
                          <a:cs typeface="Times New Roman"/>
                          <a:sym typeface="Times New Roman"/>
                        </a:rPr>
                        <a:t>Bài </a:t>
                      </a:r>
                      <a:endParaRPr/>
                    </a:p>
                    <a:p>
                      <a:pPr marL="0" marR="0" lvl="0" indent="0" algn="ctr" rtl="0">
                        <a:lnSpc>
                          <a:spcPct val="47361"/>
                        </a:lnSpc>
                        <a:spcBef>
                          <a:spcPts val="1200"/>
                        </a:spcBef>
                        <a:spcAft>
                          <a:spcPts val="0"/>
                        </a:spcAft>
                        <a:buNone/>
                      </a:pPr>
                      <a:r>
                        <a:rPr lang="en-US" sz="3600" b="1" i="0" u="none" strike="noStrike" cap="none">
                          <a:latin typeface="Times New Roman"/>
                          <a:ea typeface="Times New Roman"/>
                          <a:cs typeface="Times New Roman"/>
                          <a:sym typeface="Times New Roman"/>
                        </a:rPr>
                        <a:t>lồng ghép</a:t>
                      </a:r>
                      <a:endParaRPr/>
                    </a:p>
                  </a:txBody>
                  <a:tcPr marL="0" marR="0" marT="0" marB="0" anchor="ctr"/>
                </a:tc>
                <a:tc>
                  <a:txBody>
                    <a:bodyPr/>
                    <a:lstStyle/>
                    <a:p>
                      <a:pPr marL="0" marR="0" lvl="0" indent="0" algn="ctr" rtl="0">
                        <a:lnSpc>
                          <a:spcPct val="47361"/>
                        </a:lnSpc>
                        <a:spcBef>
                          <a:spcPts val="0"/>
                        </a:spcBef>
                        <a:spcAft>
                          <a:spcPts val="0"/>
                        </a:spcAft>
                        <a:buNone/>
                      </a:pPr>
                      <a:r>
                        <a:rPr lang="en-US" sz="3600" b="1" i="0" u="none" strike="noStrike" cap="none" dirty="0" err="1">
                          <a:latin typeface="Times New Roman"/>
                          <a:ea typeface="Times New Roman"/>
                          <a:cs typeface="Times New Roman"/>
                          <a:sym typeface="Times New Roman"/>
                        </a:rPr>
                        <a:t>Nội</a:t>
                      </a:r>
                      <a:r>
                        <a:rPr lang="en-US" sz="3600" b="1" i="0" u="none" strike="noStrike" cap="none" dirty="0">
                          <a:latin typeface="Times New Roman"/>
                          <a:ea typeface="Times New Roman"/>
                          <a:cs typeface="Times New Roman"/>
                          <a:sym typeface="Times New Roman"/>
                        </a:rPr>
                        <a:t> dung </a:t>
                      </a:r>
                      <a:r>
                        <a:rPr lang="en-US" sz="3600" b="1" i="0" u="none" strike="noStrike" cap="none" dirty="0" err="1">
                          <a:latin typeface="Times New Roman"/>
                          <a:ea typeface="Times New Roman"/>
                          <a:cs typeface="Times New Roman"/>
                          <a:sym typeface="Times New Roman"/>
                        </a:rPr>
                        <a:t>lồng</a:t>
                      </a:r>
                      <a:r>
                        <a:rPr lang="en-US" sz="3600" b="1" i="0" u="none" strike="noStrike" cap="none" dirty="0">
                          <a:latin typeface="Times New Roman"/>
                          <a:ea typeface="Times New Roman"/>
                          <a:cs typeface="Times New Roman"/>
                          <a:sym typeface="Times New Roman"/>
                        </a:rPr>
                        <a:t> </a:t>
                      </a:r>
                      <a:r>
                        <a:rPr lang="en-US" sz="3600" b="1" i="0" u="none" strike="noStrike" cap="none" dirty="0" err="1">
                          <a:latin typeface="Times New Roman"/>
                          <a:ea typeface="Times New Roman"/>
                          <a:cs typeface="Times New Roman"/>
                          <a:sym typeface="Times New Roman"/>
                        </a:rPr>
                        <a:t>ghép</a:t>
                      </a:r>
                      <a:endParaRPr sz="3600" b="1" i="0" u="none" strike="noStrike" cap="none" dirty="0">
                        <a:latin typeface="Times New Roman"/>
                        <a:ea typeface="Times New Roman"/>
                        <a:cs typeface="Times New Roman"/>
                        <a:sym typeface="Times New Roman"/>
                      </a:endParaRPr>
                    </a:p>
                  </a:txBody>
                  <a:tcPr marL="0" marR="0" marT="0" marB="0" anchor="ctr"/>
                </a:tc>
                <a:tc>
                  <a:txBody>
                    <a:bodyPr/>
                    <a:lstStyle/>
                    <a:p>
                      <a:pPr marL="0" marR="0" lvl="0" indent="0" algn="ctr" rtl="0">
                        <a:lnSpc>
                          <a:spcPct val="53281"/>
                        </a:lnSpc>
                        <a:spcBef>
                          <a:spcPts val="0"/>
                        </a:spcBef>
                        <a:spcAft>
                          <a:spcPts val="0"/>
                        </a:spcAft>
                        <a:buNone/>
                      </a:pPr>
                      <a:r>
                        <a:rPr lang="en-US" sz="3200" b="1" i="0" u="none" strike="noStrike" cap="none">
                          <a:latin typeface="Times New Roman"/>
                          <a:ea typeface="Times New Roman"/>
                          <a:cs typeface="Times New Roman"/>
                          <a:sym typeface="Times New Roman"/>
                        </a:rPr>
                        <a:t>Mức độ</a:t>
                      </a:r>
                      <a:endParaRPr sz="3200" b="1" i="0" u="none" strike="noStrike" cap="none">
                        <a:latin typeface="Times New Roman"/>
                        <a:ea typeface="Times New Roman"/>
                        <a:cs typeface="Times New Roman"/>
                        <a:sym typeface="Times New Roman"/>
                      </a:endParaRPr>
                    </a:p>
                    <a:p>
                      <a:pPr marL="0" marR="0" lvl="0" indent="0" algn="ctr" rtl="0">
                        <a:lnSpc>
                          <a:spcPct val="53281"/>
                        </a:lnSpc>
                        <a:spcBef>
                          <a:spcPts val="1200"/>
                        </a:spcBef>
                        <a:spcAft>
                          <a:spcPts val="0"/>
                        </a:spcAft>
                        <a:buNone/>
                      </a:pPr>
                      <a:r>
                        <a:rPr lang="en-US" sz="3200" b="1" i="0" u="none" strike="noStrike" cap="none">
                          <a:latin typeface="Times New Roman"/>
                          <a:ea typeface="Times New Roman"/>
                          <a:cs typeface="Times New Roman"/>
                          <a:sym typeface="Times New Roman"/>
                        </a:rPr>
                        <a:t> lồng</a:t>
                      </a:r>
                      <a:endParaRPr sz="3200" b="1" i="0" u="none" strike="noStrike" cap="none">
                        <a:latin typeface="Times New Roman"/>
                        <a:ea typeface="Times New Roman"/>
                        <a:cs typeface="Times New Roman"/>
                        <a:sym typeface="Times New Roman"/>
                      </a:endParaRPr>
                    </a:p>
                    <a:p>
                      <a:pPr marL="0" marR="0" lvl="0" indent="0" algn="ctr" rtl="0">
                        <a:lnSpc>
                          <a:spcPct val="53281"/>
                        </a:lnSpc>
                        <a:spcBef>
                          <a:spcPts val="1200"/>
                        </a:spcBef>
                        <a:spcAft>
                          <a:spcPts val="0"/>
                        </a:spcAft>
                        <a:buNone/>
                      </a:pPr>
                      <a:r>
                        <a:rPr lang="en-US" sz="3200" b="1" i="0" u="none" strike="noStrike" cap="none">
                          <a:latin typeface="Times New Roman"/>
                          <a:ea typeface="Times New Roman"/>
                          <a:cs typeface="Times New Roman"/>
                          <a:sym typeface="Times New Roman"/>
                        </a:rPr>
                        <a:t> ghép</a:t>
                      </a:r>
                      <a:endParaRPr sz="3200" b="1" i="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lnSpc>
                          <a:spcPct val="47361"/>
                        </a:lnSpc>
                        <a:spcBef>
                          <a:spcPts val="0"/>
                        </a:spcBef>
                        <a:spcAft>
                          <a:spcPts val="0"/>
                        </a:spcAft>
                        <a:buNone/>
                      </a:pPr>
                      <a:r>
                        <a:rPr lang="en-US" sz="3600" b="1" u="none" strike="noStrike" cap="none">
                          <a:latin typeface="Times New Roman"/>
                          <a:ea typeface="Times New Roman"/>
                          <a:cs typeface="Times New Roman"/>
                          <a:sym typeface="Times New Roman"/>
                        </a:rPr>
                        <a:t>Ghi</a:t>
                      </a:r>
                      <a:endParaRPr sz="3600" b="1" u="none" strike="noStrike" cap="none">
                        <a:latin typeface="Times New Roman"/>
                        <a:ea typeface="Times New Roman"/>
                        <a:cs typeface="Times New Roman"/>
                        <a:sym typeface="Times New Roman"/>
                      </a:endParaRPr>
                    </a:p>
                    <a:p>
                      <a:pPr marL="0" marR="0" lvl="0" indent="0" algn="ctr" rtl="0">
                        <a:lnSpc>
                          <a:spcPct val="47361"/>
                        </a:lnSpc>
                        <a:spcBef>
                          <a:spcPts val="1200"/>
                        </a:spcBef>
                        <a:spcAft>
                          <a:spcPts val="0"/>
                        </a:spcAft>
                        <a:buNone/>
                      </a:pPr>
                      <a:r>
                        <a:rPr lang="en-US" sz="3600" b="1" u="none" strike="noStrike" cap="none">
                          <a:latin typeface="Times New Roman"/>
                          <a:ea typeface="Times New Roman"/>
                          <a:cs typeface="Times New Roman"/>
                          <a:sym typeface="Times New Roman"/>
                        </a:rPr>
                        <a:t> chú</a:t>
                      </a:r>
                      <a:endParaRPr sz="3600" b="1" u="none" strike="noStrike" cap="none">
                        <a:latin typeface="Times New Roman"/>
                        <a:ea typeface="Times New Roman"/>
                        <a:cs typeface="Times New Roman"/>
                        <a:sym typeface="Times New Roman"/>
                      </a:endParaRPr>
                    </a:p>
                  </a:txBody>
                  <a:tcPr marL="0" marR="0" marT="0" marB="0" anchor="ctr"/>
                </a:tc>
                <a:extLst>
                  <a:ext uri="{0D108BD9-81ED-4DB2-BD59-A6C34878D82A}">
                    <a16:rowId xmlns:a16="http://schemas.microsoft.com/office/drawing/2014/main" val="10000"/>
                  </a:ext>
                </a:extLst>
              </a:tr>
              <a:tr h="2017517">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2</a:t>
                      </a:r>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Tiếng Việt</a:t>
                      </a:r>
                      <a:endParaRPr sz="360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Bài 3: Anh em sinh đôi ( Tiết 2)</a:t>
                      </a:r>
                      <a:endParaRPr/>
                    </a:p>
                  </a:txBody>
                  <a:tcPr marL="0" marR="0" marT="0" marB="0" anchor="ctr"/>
                </a:tc>
                <a:tc>
                  <a:txBody>
                    <a:bodyPr/>
                    <a:lstStyle/>
                    <a:p>
                      <a:pPr marL="0" marR="0" lvl="0" indent="0" algn="l" rtl="0">
                        <a:spcBef>
                          <a:spcPts val="0"/>
                        </a:spcBef>
                        <a:spcAft>
                          <a:spcPts val="0"/>
                        </a:spcAft>
                        <a:buNone/>
                      </a:pPr>
                      <a:r>
                        <a:rPr lang="en-US" sz="3600" u="none" strike="noStrike" cap="none">
                          <a:latin typeface="Times New Roman"/>
                          <a:ea typeface="Times New Roman"/>
                          <a:cs typeface="Times New Roman"/>
                          <a:sym typeface="Times New Roman"/>
                        </a:rPr>
                        <a:t>Tiết 2: Ca ngợi tinh thần dũng cảm của anh Kim Đồng đã hi sinh từ khi còn rất nhỏ tuổi để bảo vệ Tổ quốc.</a:t>
                      </a:r>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Bộ phận</a:t>
                      </a:r>
                      <a:endParaRPr/>
                    </a:p>
                  </a:txBody>
                  <a:tcPr marL="0" marR="0" marT="0" marB="0" anchor="ctr"/>
                </a:tc>
                <a:tc>
                  <a:txBody>
                    <a:bodyPr/>
                    <a:lstStyle/>
                    <a:p>
                      <a:pPr marL="0" marR="0" lvl="0" indent="0" algn="ctr" rtl="0">
                        <a:spcBef>
                          <a:spcPts val="0"/>
                        </a:spcBef>
                        <a:spcAft>
                          <a:spcPts val="0"/>
                        </a:spcAft>
                        <a:buNone/>
                      </a:pPr>
                      <a:r>
                        <a:rPr lang="en-US" sz="4200" u="none" strike="noStrike" cap="none">
                          <a:latin typeface="Times New Roman"/>
                          <a:ea typeface="Times New Roman"/>
                          <a:cs typeface="Times New Roman"/>
                          <a:sym typeface="Times New Roman"/>
                        </a:rPr>
                        <a:t> </a:t>
                      </a:r>
                      <a:endParaRPr/>
                    </a:p>
                  </a:txBody>
                  <a:tcPr marL="0" marR="0" marT="0" marB="0" anchor="ctr"/>
                </a:tc>
                <a:extLst>
                  <a:ext uri="{0D108BD9-81ED-4DB2-BD59-A6C34878D82A}">
                    <a16:rowId xmlns:a16="http://schemas.microsoft.com/office/drawing/2014/main" val="10001"/>
                  </a:ext>
                </a:extLst>
              </a:tr>
              <a:tr h="3691174">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23</a:t>
                      </a:r>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Tiếng Việt</a:t>
                      </a:r>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Bài 10: Cảm xúc Trường Sa</a:t>
                      </a:r>
                      <a:endParaRPr/>
                    </a:p>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 Tiết 1)</a:t>
                      </a:r>
                      <a:endParaRPr/>
                    </a:p>
                  </a:txBody>
                  <a:tcPr marL="0" marR="0" marT="0" marB="0" anchor="ctr"/>
                </a:tc>
                <a:tc>
                  <a:txBody>
                    <a:bodyPr/>
                    <a:lstStyle/>
                    <a:p>
                      <a:pPr marL="0" marR="0" lvl="0" indent="0" algn="l" rtl="0">
                        <a:spcBef>
                          <a:spcPts val="0"/>
                        </a:spcBef>
                        <a:spcAft>
                          <a:spcPts val="0"/>
                        </a:spcAft>
                        <a:buNone/>
                      </a:pPr>
                      <a:r>
                        <a:rPr lang="en-US" sz="3600" u="none" strike="noStrike" cap="none" dirty="0" err="1">
                          <a:latin typeface="Times New Roman"/>
                          <a:ea typeface="Times New Roman"/>
                          <a:cs typeface="Times New Roman"/>
                          <a:sym typeface="Times New Roman"/>
                        </a:rPr>
                        <a:t>Tiết</a:t>
                      </a:r>
                      <a:r>
                        <a:rPr lang="en-US" sz="3600" u="none" strike="noStrike" cap="none" dirty="0">
                          <a:latin typeface="Times New Roman"/>
                          <a:ea typeface="Times New Roman"/>
                          <a:cs typeface="Times New Roman"/>
                          <a:sym typeface="Times New Roman"/>
                        </a:rPr>
                        <a:t> 1:</a:t>
                      </a:r>
                      <a:endParaRPr dirty="0"/>
                    </a:p>
                    <a:p>
                      <a:pPr marL="0" marR="0" lvl="0" indent="0" algn="l" rtl="0">
                        <a:spcBef>
                          <a:spcPts val="0"/>
                        </a:spcBef>
                        <a:spcAft>
                          <a:spcPts val="0"/>
                        </a:spcAft>
                        <a:buNone/>
                      </a:pP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Khẳng</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định</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chủ</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quyền</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của</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đất</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nước</a:t>
                      </a:r>
                      <a:r>
                        <a:rPr lang="en-US" sz="3600" u="none" strike="noStrike" cap="none" dirty="0">
                          <a:latin typeface="Times New Roman"/>
                          <a:ea typeface="Times New Roman"/>
                          <a:cs typeface="Times New Roman"/>
                          <a:sym typeface="Times New Roman"/>
                        </a:rPr>
                        <a:t> ta: </a:t>
                      </a:r>
                      <a:r>
                        <a:rPr lang="en-US" sz="3600" u="none" strike="noStrike" cap="none" dirty="0" err="1">
                          <a:latin typeface="Times New Roman"/>
                          <a:ea typeface="Times New Roman"/>
                          <a:cs typeface="Times New Roman"/>
                          <a:sym typeface="Times New Roman"/>
                        </a:rPr>
                        <a:t>Quần</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đảo</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Hoàng</a:t>
                      </a:r>
                      <a:r>
                        <a:rPr lang="en-US" sz="3600" u="none" strike="noStrike" cap="none" dirty="0">
                          <a:latin typeface="Times New Roman"/>
                          <a:ea typeface="Times New Roman"/>
                          <a:cs typeface="Times New Roman"/>
                          <a:sym typeface="Times New Roman"/>
                        </a:rPr>
                        <a:t> Sa </a:t>
                      </a:r>
                      <a:r>
                        <a:rPr lang="en-US" sz="3600" u="none" strike="noStrike" cap="none" dirty="0" err="1">
                          <a:latin typeface="Times New Roman"/>
                          <a:ea typeface="Times New Roman"/>
                          <a:cs typeface="Times New Roman"/>
                          <a:sym typeface="Times New Roman"/>
                        </a:rPr>
                        <a:t>và</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Trường</a:t>
                      </a:r>
                      <a:r>
                        <a:rPr lang="en-US" sz="3600" u="none" strike="noStrike" cap="none" dirty="0">
                          <a:latin typeface="Times New Roman"/>
                          <a:ea typeface="Times New Roman"/>
                          <a:cs typeface="Times New Roman"/>
                          <a:sym typeface="Times New Roman"/>
                        </a:rPr>
                        <a:t> Sa </a:t>
                      </a:r>
                      <a:r>
                        <a:rPr lang="en-US" sz="3600" u="none" strike="noStrike" cap="none" dirty="0" err="1">
                          <a:latin typeface="Times New Roman"/>
                          <a:ea typeface="Times New Roman"/>
                          <a:cs typeface="Times New Roman"/>
                          <a:sym typeface="Times New Roman"/>
                        </a:rPr>
                        <a:t>là</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của</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Việt</a:t>
                      </a:r>
                      <a:r>
                        <a:rPr lang="en-US" sz="3600" u="none" strike="noStrike" cap="none" dirty="0">
                          <a:latin typeface="Times New Roman"/>
                          <a:ea typeface="Times New Roman"/>
                          <a:cs typeface="Times New Roman"/>
                          <a:sym typeface="Times New Roman"/>
                        </a:rPr>
                        <a:t> Nam.</a:t>
                      </a:r>
                      <a:endParaRPr dirty="0"/>
                    </a:p>
                    <a:p>
                      <a:pPr marL="0" marR="0" lvl="0" indent="0" algn="l" rtl="0">
                        <a:spcBef>
                          <a:spcPts val="0"/>
                        </a:spcBef>
                        <a:spcAft>
                          <a:spcPts val="0"/>
                        </a:spcAft>
                        <a:buNone/>
                      </a:pPr>
                      <a:r>
                        <a:rPr lang="en-US" sz="3600" u="none" strike="noStrike" cap="none" dirty="0">
                          <a:latin typeface="Times New Roman"/>
                          <a:ea typeface="Times New Roman"/>
                          <a:cs typeface="Times New Roman"/>
                          <a:sym typeface="Times New Roman"/>
                        </a:rPr>
                        <a:t>+ Ca </a:t>
                      </a:r>
                      <a:r>
                        <a:rPr lang="en-US" sz="3600" u="none" strike="noStrike" cap="none" dirty="0" err="1">
                          <a:latin typeface="Times New Roman"/>
                          <a:ea typeface="Times New Roman"/>
                          <a:cs typeface="Times New Roman"/>
                          <a:sym typeface="Times New Roman"/>
                        </a:rPr>
                        <a:t>ngợi</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tấm</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gương</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người</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lính</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đảo</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dũng</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cảm</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kiên</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cường</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hiền</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lành</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giản</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dị</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Họ</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đã</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thầm</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lặng</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cống</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hiến</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tuổi</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trẻ</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của</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mình</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để</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bảo</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vệ</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vùng</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biển</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đảo</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của</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đất</a:t>
                      </a:r>
                      <a:r>
                        <a:rPr lang="en-US" sz="3600" u="none" strike="noStrike" cap="none" dirty="0">
                          <a:latin typeface="Times New Roman"/>
                          <a:ea typeface="Times New Roman"/>
                          <a:cs typeface="Times New Roman"/>
                          <a:sym typeface="Times New Roman"/>
                        </a:rPr>
                        <a:t> </a:t>
                      </a:r>
                      <a:r>
                        <a:rPr lang="en-US" sz="3600" u="none" strike="noStrike" cap="none" dirty="0" err="1">
                          <a:latin typeface="Times New Roman"/>
                          <a:ea typeface="Times New Roman"/>
                          <a:cs typeface="Times New Roman"/>
                          <a:sym typeface="Times New Roman"/>
                        </a:rPr>
                        <a:t>nước</a:t>
                      </a:r>
                      <a:r>
                        <a:rPr lang="en-US" sz="3600" u="none" strike="noStrike" cap="none" dirty="0" smtClean="0">
                          <a:latin typeface="Times New Roman"/>
                          <a:ea typeface="Times New Roman"/>
                          <a:cs typeface="Times New Roman"/>
                          <a:sym typeface="Times New Roman"/>
                        </a:rPr>
                        <a:t>. </a:t>
                      </a:r>
                      <a:r>
                        <a:rPr lang="en-US" sz="3600" u="none" strike="noStrike" cap="none" dirty="0" err="1" smtClean="0">
                          <a:latin typeface="Times New Roman"/>
                          <a:ea typeface="Times New Roman"/>
                          <a:cs typeface="Times New Roman"/>
                          <a:sym typeface="Times New Roman"/>
                        </a:rPr>
                        <a:t>Giới</a:t>
                      </a:r>
                      <a:r>
                        <a:rPr lang="en-US" sz="3600" u="none" strike="noStrike" cap="none" baseline="0" dirty="0" smtClean="0">
                          <a:latin typeface="Times New Roman"/>
                          <a:ea typeface="Times New Roman"/>
                          <a:cs typeface="Times New Roman"/>
                          <a:sym typeface="Times New Roman"/>
                        </a:rPr>
                        <a:t> </a:t>
                      </a:r>
                      <a:r>
                        <a:rPr lang="en-US" sz="3600" u="none" strike="noStrike" cap="none" baseline="0" dirty="0" err="1" smtClean="0">
                          <a:latin typeface="Times New Roman"/>
                          <a:ea typeface="Times New Roman"/>
                          <a:cs typeface="Times New Roman"/>
                          <a:sym typeface="Times New Roman"/>
                        </a:rPr>
                        <a:t>thiệu</a:t>
                      </a:r>
                      <a:r>
                        <a:rPr lang="en-US" sz="3600" u="none" strike="noStrike" cap="none" baseline="0" dirty="0" smtClean="0">
                          <a:latin typeface="Times New Roman"/>
                          <a:ea typeface="Times New Roman"/>
                          <a:cs typeface="Times New Roman"/>
                          <a:sym typeface="Times New Roman"/>
                        </a:rPr>
                        <a:t> </a:t>
                      </a:r>
                      <a:r>
                        <a:rPr lang="en-US" sz="3600" u="none" strike="noStrike" cap="none" baseline="0" dirty="0" err="1" smtClean="0">
                          <a:latin typeface="Times New Roman"/>
                          <a:ea typeface="Times New Roman"/>
                          <a:cs typeface="Times New Roman"/>
                          <a:sym typeface="Times New Roman"/>
                        </a:rPr>
                        <a:t>một</a:t>
                      </a:r>
                      <a:r>
                        <a:rPr lang="en-US" sz="3600" u="none" strike="noStrike" cap="none" baseline="0" dirty="0" smtClean="0">
                          <a:latin typeface="Times New Roman"/>
                          <a:ea typeface="Times New Roman"/>
                          <a:cs typeface="Times New Roman"/>
                          <a:sym typeface="Times New Roman"/>
                        </a:rPr>
                        <a:t> </a:t>
                      </a:r>
                      <a:r>
                        <a:rPr lang="en-US" sz="3600" u="none" strike="noStrike" cap="none" baseline="0" dirty="0" err="1" smtClean="0">
                          <a:latin typeface="Times New Roman"/>
                          <a:ea typeface="Times New Roman"/>
                          <a:cs typeface="Times New Roman"/>
                          <a:sym typeface="Times New Roman"/>
                        </a:rPr>
                        <a:t>số</a:t>
                      </a:r>
                      <a:r>
                        <a:rPr lang="en-US" sz="3600" u="none" strike="noStrike" cap="none" baseline="0" dirty="0" smtClean="0">
                          <a:latin typeface="Times New Roman"/>
                          <a:ea typeface="Times New Roman"/>
                          <a:cs typeface="Times New Roman"/>
                          <a:sym typeface="Times New Roman"/>
                        </a:rPr>
                        <a:t> </a:t>
                      </a:r>
                      <a:r>
                        <a:rPr lang="en-US" sz="3600" u="none" strike="noStrike" cap="none" baseline="0" dirty="0" err="1" smtClean="0">
                          <a:latin typeface="Times New Roman"/>
                          <a:ea typeface="Times New Roman"/>
                          <a:cs typeface="Times New Roman"/>
                          <a:sym typeface="Times New Roman"/>
                        </a:rPr>
                        <a:t>bài</a:t>
                      </a:r>
                      <a:r>
                        <a:rPr lang="en-US" sz="3600" u="none" strike="noStrike" cap="none" baseline="0" dirty="0" smtClean="0">
                          <a:latin typeface="Times New Roman"/>
                          <a:ea typeface="Times New Roman"/>
                          <a:cs typeface="Times New Roman"/>
                          <a:sym typeface="Times New Roman"/>
                        </a:rPr>
                        <a:t> </a:t>
                      </a:r>
                      <a:r>
                        <a:rPr lang="en-US" sz="3600" u="none" strike="noStrike" cap="none" baseline="0" dirty="0" err="1" smtClean="0">
                          <a:latin typeface="Times New Roman"/>
                          <a:ea typeface="Times New Roman"/>
                          <a:cs typeface="Times New Roman"/>
                          <a:sym typeface="Times New Roman"/>
                        </a:rPr>
                        <a:t>hát</a:t>
                      </a:r>
                      <a:r>
                        <a:rPr lang="en-US" sz="3600" u="none" strike="noStrike" cap="none" baseline="0" dirty="0" smtClean="0">
                          <a:latin typeface="Times New Roman"/>
                          <a:ea typeface="Times New Roman"/>
                          <a:cs typeface="Times New Roman"/>
                          <a:sym typeface="Times New Roman"/>
                        </a:rPr>
                        <a:t> </a:t>
                      </a:r>
                      <a:r>
                        <a:rPr lang="en-US" sz="3600" u="none" strike="noStrike" cap="none" baseline="0" dirty="0" err="1" smtClean="0">
                          <a:latin typeface="Times New Roman"/>
                          <a:ea typeface="Times New Roman"/>
                          <a:cs typeface="Times New Roman"/>
                          <a:sym typeface="Times New Roman"/>
                        </a:rPr>
                        <a:t>liên</a:t>
                      </a:r>
                      <a:r>
                        <a:rPr lang="en-US" sz="3600" u="none" strike="noStrike" cap="none" baseline="0" dirty="0" smtClean="0">
                          <a:latin typeface="Times New Roman"/>
                          <a:ea typeface="Times New Roman"/>
                          <a:cs typeface="Times New Roman"/>
                          <a:sym typeface="Times New Roman"/>
                        </a:rPr>
                        <a:t> </a:t>
                      </a:r>
                      <a:r>
                        <a:rPr lang="en-US" sz="3600" u="none" strike="noStrike" cap="none" baseline="0" dirty="0" err="1" smtClean="0">
                          <a:latin typeface="Times New Roman"/>
                          <a:ea typeface="Times New Roman"/>
                          <a:cs typeface="Times New Roman"/>
                          <a:sym typeface="Times New Roman"/>
                        </a:rPr>
                        <a:t>quan</a:t>
                      </a:r>
                      <a:r>
                        <a:rPr lang="en-US" sz="3600" u="none" strike="noStrike" cap="none" baseline="0" dirty="0" smtClean="0">
                          <a:latin typeface="Times New Roman"/>
                          <a:ea typeface="Times New Roman"/>
                          <a:cs typeface="Times New Roman"/>
                          <a:sym typeface="Times New Roman"/>
                        </a:rPr>
                        <a:t> </a:t>
                      </a:r>
                      <a:r>
                        <a:rPr lang="en-US" sz="3600" u="none" strike="noStrike" cap="none" baseline="0" dirty="0" err="1" smtClean="0">
                          <a:latin typeface="Times New Roman"/>
                          <a:ea typeface="Times New Roman"/>
                          <a:cs typeface="Times New Roman"/>
                          <a:sym typeface="Times New Roman"/>
                        </a:rPr>
                        <a:t>đến</a:t>
                      </a:r>
                      <a:r>
                        <a:rPr lang="en-US" sz="3600" u="none" strike="noStrike" cap="none" baseline="0" dirty="0" smtClean="0">
                          <a:latin typeface="Times New Roman"/>
                          <a:ea typeface="Times New Roman"/>
                          <a:cs typeface="Times New Roman"/>
                          <a:sym typeface="Times New Roman"/>
                        </a:rPr>
                        <a:t> </a:t>
                      </a:r>
                      <a:r>
                        <a:rPr lang="en-US" sz="3600" u="none" strike="noStrike" cap="none" baseline="0" dirty="0" err="1" smtClean="0">
                          <a:latin typeface="Times New Roman"/>
                          <a:ea typeface="Times New Roman"/>
                          <a:cs typeface="Times New Roman"/>
                          <a:sym typeface="Times New Roman"/>
                        </a:rPr>
                        <a:t>nội</a:t>
                      </a:r>
                      <a:r>
                        <a:rPr lang="en-US" sz="3600" u="none" strike="noStrike" cap="none" baseline="0" dirty="0" smtClean="0">
                          <a:latin typeface="Times New Roman"/>
                          <a:ea typeface="Times New Roman"/>
                          <a:cs typeface="Times New Roman"/>
                          <a:sym typeface="Times New Roman"/>
                        </a:rPr>
                        <a:t> dung.</a:t>
                      </a:r>
                      <a:endParaRPr dirty="0"/>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Bộ phận</a:t>
                      </a:r>
                      <a:endParaRPr/>
                    </a:p>
                  </a:txBody>
                  <a:tcPr marL="0" marR="0" marT="0" marB="0" anchor="ctr"/>
                </a:tc>
                <a:tc>
                  <a:txBody>
                    <a:bodyPr/>
                    <a:lstStyle/>
                    <a:p>
                      <a:pPr marL="0" marR="0" lvl="0" indent="0" algn="l" rtl="0">
                        <a:spcBef>
                          <a:spcPts val="0"/>
                        </a:spcBef>
                        <a:spcAft>
                          <a:spcPts val="0"/>
                        </a:spcAft>
                        <a:buClr>
                          <a:schemeClr val="dk1"/>
                        </a:buClr>
                        <a:buSzPts val="2700"/>
                        <a:buFont typeface="Calibri"/>
                        <a:buNone/>
                      </a:pPr>
                      <a:endParaRPr sz="2700" u="none" strike="noStrike" cap="none"/>
                    </a:p>
                  </a:txBody>
                  <a:tcPr marL="137150" marR="137150" marT="68575" marB="68575"/>
                </a:tc>
                <a:extLst>
                  <a:ext uri="{0D108BD9-81ED-4DB2-BD59-A6C34878D82A}">
                    <a16:rowId xmlns:a16="http://schemas.microsoft.com/office/drawing/2014/main" val="10002"/>
                  </a:ext>
                </a:extLst>
              </a:tr>
              <a:tr h="1581932">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26</a:t>
                      </a:r>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Tiếng Việt</a:t>
                      </a:r>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Bài 16: Ngựa biên phòng</a:t>
                      </a:r>
                      <a:endParaRPr sz="3600" u="none" strike="noStrike" cap="none">
                        <a:latin typeface="Times New Roman"/>
                        <a:ea typeface="Times New Roman"/>
                        <a:cs typeface="Times New Roman"/>
                        <a:sym typeface="Times New Roman"/>
                      </a:endParaRPr>
                    </a:p>
                  </a:txBody>
                  <a:tcPr marL="0" marR="0" marT="0" marB="0" anchor="ctr"/>
                </a:tc>
                <a:tc>
                  <a:txBody>
                    <a:bodyPr/>
                    <a:lstStyle/>
                    <a:p>
                      <a:pPr marL="0" marR="0" lvl="0" indent="0" algn="l" rtl="0">
                        <a:spcBef>
                          <a:spcPts val="0"/>
                        </a:spcBef>
                        <a:spcAft>
                          <a:spcPts val="0"/>
                        </a:spcAft>
                        <a:buNone/>
                      </a:pPr>
                      <a:r>
                        <a:rPr lang="en-US" sz="3600" u="none" strike="noStrike" cap="none">
                          <a:latin typeface="Times New Roman"/>
                          <a:ea typeface="Times New Roman"/>
                          <a:cs typeface="Times New Roman"/>
                          <a:sym typeface="Times New Roman"/>
                        </a:rPr>
                        <a:t>Tiết 1: HS hiểu nhiệm vụ của các chiến sĩ biên phòng đang vất vả ngày đêm canh giữ, bảo vệ biên cương của tổ quốc.</a:t>
                      </a:r>
                      <a:endParaRPr/>
                    </a:p>
                  </a:txBody>
                  <a:tcPr marL="0" marR="0" marT="0" marB="0" anchor="ctr"/>
                </a:tc>
                <a:tc>
                  <a:txBody>
                    <a:bodyPr/>
                    <a:lstStyle/>
                    <a:p>
                      <a:pPr marL="0" marR="0" lvl="0" indent="0" algn="ctr" rtl="0">
                        <a:spcBef>
                          <a:spcPts val="0"/>
                        </a:spcBef>
                        <a:spcAft>
                          <a:spcPts val="0"/>
                        </a:spcAft>
                        <a:buNone/>
                      </a:pPr>
                      <a:r>
                        <a:rPr lang="en-US" sz="3600" u="none" strike="noStrike" cap="none">
                          <a:latin typeface="Times New Roman"/>
                          <a:ea typeface="Times New Roman"/>
                          <a:cs typeface="Times New Roman"/>
                          <a:sym typeface="Times New Roman"/>
                        </a:rPr>
                        <a:t>Bộ phận</a:t>
                      </a:r>
                      <a:endParaRPr/>
                    </a:p>
                  </a:txBody>
                  <a:tcPr marL="0" marR="0" marT="0" marB="0" anchor="ctr"/>
                </a:tc>
                <a:tc>
                  <a:txBody>
                    <a:bodyPr/>
                    <a:lstStyle/>
                    <a:p>
                      <a:pPr marL="0" marR="0" lvl="0" indent="0" algn="l" rtl="0">
                        <a:spcBef>
                          <a:spcPts val="0"/>
                        </a:spcBef>
                        <a:spcAft>
                          <a:spcPts val="0"/>
                        </a:spcAft>
                        <a:buClr>
                          <a:schemeClr val="dk1"/>
                        </a:buClr>
                        <a:buSzPts val="2700"/>
                        <a:buFont typeface="Calibri"/>
                        <a:buNone/>
                      </a:pPr>
                      <a:endParaRPr sz="2700" u="none" strike="noStrike" cap="none" dirty="0"/>
                    </a:p>
                  </a:txBody>
                  <a:tcPr marL="137150" marR="137150" marT="68575" marB="68575"/>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4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4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4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47"/>
                                        </p:tgtEl>
                                        <p:attrNameLst>
                                          <p:attrName>style.visibility</p:attrName>
                                        </p:attrNameLst>
                                      </p:cBhvr>
                                      <p:to>
                                        <p:strVal val="visible"/>
                                      </p:to>
                                    </p:set>
                                    <p:animEffect transition="in" filter="fade">
                                      <p:cBhvr>
                                        <p:cTn id="23" dur="2000"/>
                                        <p:tgtEl>
                                          <p:spTgt spid="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2247</Words>
  <Application>Microsoft Office PowerPoint</Application>
  <PresentationFormat>Custom</PresentationFormat>
  <Paragraphs>239</Paragraphs>
  <Slides>41</Slides>
  <Notes>39</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41</vt:i4>
      </vt:variant>
    </vt:vector>
  </HeadingPairs>
  <TitlesOfParts>
    <vt:vector size="53" baseType="lpstr">
      <vt:lpstr>Calibri</vt:lpstr>
      <vt:lpstr>Paytone One</vt:lpstr>
      <vt:lpstr>Arial</vt:lpstr>
      <vt:lpstr>Roboto</vt:lpstr>
      <vt:lpstr>Cambria</vt:lpstr>
      <vt:lpstr>Roboto Black</vt:lpstr>
      <vt:lpstr>Prompt</vt:lpstr>
      <vt:lpstr>Open Sans</vt:lpstr>
      <vt:lpstr>Open Sans ExtraBold</vt:lpstr>
      <vt:lpstr>Poppins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DELL</cp:lastModifiedBy>
  <cp:revision>14</cp:revision>
  <dcterms:created xsi:type="dcterms:W3CDTF">2006-08-16T00:00:00Z</dcterms:created>
  <dcterms:modified xsi:type="dcterms:W3CDTF">2024-09-14T00:51:18Z</dcterms:modified>
</cp:coreProperties>
</file>