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6" r:id="rId12"/>
    <p:sldId id="284" r:id="rId13"/>
    <p:sldId id="267" r:id="rId14"/>
    <p:sldId id="268" r:id="rId15"/>
    <p:sldId id="269" r:id="rId16"/>
    <p:sldId id="270" r:id="rId17"/>
    <p:sldId id="271" r:id="rId18"/>
    <p:sldId id="272" r:id="rId19"/>
    <p:sldId id="285" r:id="rId20"/>
    <p:sldId id="273" r:id="rId21"/>
    <p:sldId id="274" r:id="rId22"/>
    <p:sldId id="275" r:id="rId23"/>
    <p:sldId id="276" r:id="rId24"/>
    <p:sldId id="277" r:id="rId25"/>
    <p:sldId id="278" r:id="rId26"/>
    <p:sldId id="279" r:id="rId27"/>
    <p:sldId id="280" r:id="rId28"/>
    <p:sldId id="281" r:id="rId29"/>
    <p:sldId id="282" r:id="rId30"/>
    <p:sldId id="283" r:id="rId31"/>
  </p:sldIdLst>
  <p:sldSz cx="18288000" cy="10287000"/>
  <p:notesSz cx="6858000" cy="9144000"/>
  <p:embeddedFontLst>
    <p:embeddedFont>
      <p:font typeface="Roboto" panose="020B0604020202020204" charset="0"/>
      <p:regular r:id="rId33"/>
      <p:bold r:id="rId34"/>
      <p:italic r:id="rId35"/>
      <p:boldItalic r:id="rId36"/>
    </p:embeddedFont>
    <p:embeddedFont>
      <p:font typeface="Calistoga" panose="020B0604020202020204" charset="0"/>
      <p:regular r:id="rId37"/>
    </p:embeddedFont>
    <p:embeddedFont>
      <p:font typeface="Poppins" panose="020B0604020202020204" charset="0"/>
      <p:bold r:id="rId38"/>
      <p:boldItalic r:id="rId39"/>
    </p:embeddedFont>
    <p:embeddedFont>
      <p:font typeface="Calibri" panose="020F0502020204030204" pitchFamily="34" charset="0"/>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4" roundtripDataSignature="AMtx7mhHc4ZvBFOd8lrMsakiVTO+b/XTGw=="/>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E58ADD2-0072-4BF2-936F-2F0A919CCD36}">
  <a:tblStyle styleId="{1E58ADD2-0072-4BF2-936F-2F0A919CCD36}"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40" d="100"/>
          <a:sy n="40" d="100"/>
        </p:scale>
        <p:origin x="20" y="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7.fntdata"/><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font" Target="fonts/font10.fntdata"/><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0" Type="http://schemas.openxmlformats.org/officeDocument/2006/relationships/font" Target="fonts/font8.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font" Target="fonts/font11.fntdata"/><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font" Target="fonts/font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0: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9" name="Google Shape;239;p10: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56" name="Google Shape;256;p1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257" name="Google Shape;257;p1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8" name="Google Shape;258;p1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err="1"/>
              <a:t>Nội</a:t>
            </a:r>
            <a:r>
              <a:rPr lang="en-US" dirty="0"/>
              <a:t> dung </a:t>
            </a:r>
            <a:r>
              <a:rPr lang="en-US" dirty="0" err="1"/>
              <a:t>này</a:t>
            </a:r>
            <a:r>
              <a:rPr lang="en-US" dirty="0"/>
              <a:t> </a:t>
            </a:r>
            <a:r>
              <a:rPr lang="en-US" dirty="0" err="1"/>
              <a:t>đã</a:t>
            </a:r>
            <a:r>
              <a:rPr lang="en-US" dirty="0"/>
              <a:t> </a:t>
            </a:r>
            <a:r>
              <a:rPr lang="en-US" dirty="0" err="1"/>
              <a:t>yêu</a:t>
            </a:r>
            <a:r>
              <a:rPr lang="en-US" dirty="0"/>
              <a:t> </a:t>
            </a:r>
            <a:r>
              <a:rPr lang="en-US" dirty="0" err="1"/>
              <a:t>cầu</a:t>
            </a:r>
            <a:r>
              <a:rPr lang="en-US" dirty="0"/>
              <a:t> </a:t>
            </a:r>
            <a:r>
              <a:rPr lang="en-US" dirty="0" err="1"/>
              <a:t>cho</a:t>
            </a:r>
            <a:r>
              <a:rPr lang="en-US" dirty="0"/>
              <a:t> </a:t>
            </a:r>
            <a:r>
              <a:rPr lang="en-US" dirty="0" err="1"/>
              <a:t>các</a:t>
            </a:r>
            <a:r>
              <a:rPr lang="en-US" dirty="0"/>
              <a:t> </a:t>
            </a:r>
            <a:r>
              <a:rPr lang="en-US" dirty="0" err="1"/>
              <a:t>nhóm</a:t>
            </a:r>
            <a:r>
              <a:rPr lang="en-US" dirty="0"/>
              <a:t> </a:t>
            </a:r>
            <a:r>
              <a:rPr lang="en-US" dirty="0" err="1"/>
              <a:t>chuẩn</a:t>
            </a:r>
            <a:r>
              <a:rPr lang="en-US" dirty="0"/>
              <a:t> </a:t>
            </a:r>
            <a:r>
              <a:rPr lang="en-US" dirty="0" err="1"/>
              <a:t>bị</a:t>
            </a:r>
            <a:r>
              <a:rPr lang="en-US" dirty="0"/>
              <a:t> </a:t>
            </a:r>
            <a:r>
              <a:rPr lang="en-US" dirty="0" err="1"/>
              <a:t>trước</a:t>
            </a:r>
            <a:r>
              <a:rPr lang="en-US" dirty="0"/>
              <a:t>, </a:t>
            </a:r>
            <a:r>
              <a:rPr lang="en-US" dirty="0" err="1"/>
              <a:t>nên</a:t>
            </a:r>
            <a:r>
              <a:rPr lang="en-US" dirty="0"/>
              <a:t> ở </a:t>
            </a:r>
            <a:r>
              <a:rPr lang="en-US" dirty="0" err="1"/>
              <a:t>lớp</a:t>
            </a:r>
            <a:r>
              <a:rPr lang="en-US" dirty="0"/>
              <a:t> </a:t>
            </a:r>
            <a:r>
              <a:rPr lang="en-US" dirty="0" err="1"/>
              <a:t>sẽ</a:t>
            </a:r>
            <a:r>
              <a:rPr lang="en-US" dirty="0"/>
              <a:t> </a:t>
            </a:r>
            <a:r>
              <a:rPr lang="en-US" dirty="0" err="1"/>
              <a:t>tổ</a:t>
            </a:r>
            <a:r>
              <a:rPr lang="en-US" dirty="0"/>
              <a:t> </a:t>
            </a:r>
            <a:r>
              <a:rPr lang="en-US" dirty="0" err="1"/>
              <a:t>chức</a:t>
            </a:r>
            <a:r>
              <a:rPr lang="en-US" dirty="0"/>
              <a:t> </a:t>
            </a:r>
            <a:r>
              <a:rPr lang="en-US" dirty="0" err="1"/>
              <a:t>cho</a:t>
            </a:r>
            <a:r>
              <a:rPr lang="en-US" dirty="0"/>
              <a:t> </a:t>
            </a:r>
            <a:r>
              <a:rPr lang="en-US" dirty="0" err="1"/>
              <a:t>các</a:t>
            </a:r>
            <a:r>
              <a:rPr lang="en-US" dirty="0"/>
              <a:t> </a:t>
            </a:r>
            <a:r>
              <a:rPr lang="en-US" dirty="0" err="1"/>
              <a:t>nhóm</a:t>
            </a:r>
            <a:r>
              <a:rPr lang="en-US" dirty="0"/>
              <a:t> </a:t>
            </a:r>
            <a:r>
              <a:rPr lang="en-US" dirty="0" err="1"/>
              <a:t>trình</a:t>
            </a:r>
            <a:r>
              <a:rPr lang="en-US" dirty="0"/>
              <a:t> </a:t>
            </a:r>
            <a:r>
              <a:rPr lang="en-US" dirty="0" err="1"/>
              <a:t>bày</a:t>
            </a:r>
            <a:r>
              <a:rPr lang="en-US" dirty="0"/>
              <a:t> </a:t>
            </a:r>
            <a:r>
              <a:rPr lang="en-US" dirty="0" err="1"/>
              <a:t>và</a:t>
            </a:r>
            <a:r>
              <a:rPr lang="en-US" dirty="0"/>
              <a:t> chia </a:t>
            </a:r>
            <a:r>
              <a:rPr lang="en-US" dirty="0" err="1"/>
              <a:t>sẻ</a:t>
            </a:r>
            <a:r>
              <a:rPr lang="en-US" dirty="0"/>
              <a:t> </a:t>
            </a:r>
            <a:r>
              <a:rPr lang="en-US" dirty="0" err="1"/>
              <a:t>trước</a:t>
            </a:r>
            <a:r>
              <a:rPr lang="en-US" dirty="0"/>
              <a:t> </a:t>
            </a:r>
            <a:r>
              <a:rPr lang="en-US" dirty="0" err="1"/>
              <a:t>lớp</a:t>
            </a:r>
            <a:r>
              <a:rPr lang="en-US" dirty="0"/>
              <a:t>. </a:t>
            </a:r>
            <a:r>
              <a:rPr lang="en-US" dirty="0" err="1"/>
              <a:t>Gợi</a:t>
            </a:r>
            <a:r>
              <a:rPr lang="en-US" dirty="0"/>
              <a:t> ý </a:t>
            </a:r>
            <a:r>
              <a:rPr lang="en-US" dirty="0" err="1"/>
              <a:t>cho</a:t>
            </a:r>
            <a:r>
              <a:rPr lang="en-US" dirty="0"/>
              <a:t> HS chia </a:t>
            </a:r>
            <a:r>
              <a:rPr lang="en-US" dirty="0" err="1"/>
              <a:t>sẻ</a:t>
            </a:r>
            <a:r>
              <a:rPr lang="en-US" dirty="0"/>
              <a:t> </a:t>
            </a:r>
            <a:r>
              <a:rPr lang="en-US" dirty="0" err="1"/>
              <a:t>theo</a:t>
            </a:r>
            <a:r>
              <a:rPr lang="en-US" dirty="0"/>
              <a:t> </a:t>
            </a:r>
            <a:r>
              <a:rPr lang="en-US" dirty="0" err="1"/>
              <a:t>một</a:t>
            </a:r>
            <a:r>
              <a:rPr lang="en-US" dirty="0"/>
              <a:t> </a:t>
            </a:r>
            <a:r>
              <a:rPr lang="en-US" dirty="0" err="1"/>
              <a:t>số</a:t>
            </a:r>
            <a:r>
              <a:rPr lang="en-US" dirty="0"/>
              <a:t> </a:t>
            </a:r>
            <a:r>
              <a:rPr lang="en-US" dirty="0" err="1"/>
              <a:t>nội</a:t>
            </a:r>
            <a:r>
              <a:rPr lang="en-US" dirty="0"/>
              <a:t> dung:</a:t>
            </a:r>
            <a:endParaRPr dirty="0"/>
          </a:p>
          <a:p>
            <a:pPr marL="0" lvl="0" indent="0" algn="l" rtl="0">
              <a:spcBef>
                <a:spcPts val="0"/>
              </a:spcBef>
              <a:spcAft>
                <a:spcPts val="0"/>
              </a:spcAft>
              <a:buNone/>
            </a:pPr>
            <a:r>
              <a:rPr lang="en-US" dirty="0" err="1"/>
              <a:t>Tên</a:t>
            </a:r>
            <a:r>
              <a:rPr lang="en-US" dirty="0"/>
              <a:t> </a:t>
            </a:r>
            <a:r>
              <a:rPr lang="en-US" dirty="0" err="1"/>
              <a:t>địa</a:t>
            </a:r>
            <a:r>
              <a:rPr lang="en-US" dirty="0"/>
              <a:t> </a:t>
            </a:r>
            <a:r>
              <a:rPr lang="en-US" dirty="0" err="1"/>
              <a:t>danh</a:t>
            </a:r>
            <a:endParaRPr dirty="0"/>
          </a:p>
          <a:p>
            <a:pPr marL="0" lvl="0" indent="0" algn="l" rtl="0">
              <a:spcBef>
                <a:spcPts val="0"/>
              </a:spcBef>
              <a:spcAft>
                <a:spcPts val="0"/>
              </a:spcAft>
              <a:buNone/>
            </a:pPr>
            <a:r>
              <a:rPr lang="en-US" dirty="0" err="1"/>
              <a:t>Địa</a:t>
            </a:r>
            <a:r>
              <a:rPr lang="en-US" dirty="0"/>
              <a:t> </a:t>
            </a:r>
            <a:r>
              <a:rPr lang="en-US" dirty="0" err="1"/>
              <a:t>chỉ</a:t>
            </a:r>
            <a:endParaRPr dirty="0"/>
          </a:p>
          <a:p>
            <a:pPr marL="0" lvl="0" indent="0" algn="l" rtl="0">
              <a:spcBef>
                <a:spcPts val="0"/>
              </a:spcBef>
              <a:spcAft>
                <a:spcPts val="0"/>
              </a:spcAft>
              <a:buNone/>
            </a:pPr>
            <a:r>
              <a:rPr lang="en-US" dirty="0" err="1"/>
              <a:t>Một</a:t>
            </a:r>
            <a:r>
              <a:rPr lang="en-US" dirty="0"/>
              <a:t> </a:t>
            </a:r>
            <a:r>
              <a:rPr lang="en-US" dirty="0" err="1"/>
              <a:t>số</a:t>
            </a:r>
            <a:r>
              <a:rPr lang="en-US" dirty="0"/>
              <a:t> </a:t>
            </a:r>
            <a:r>
              <a:rPr lang="en-US" dirty="0" err="1"/>
              <a:t>điểm</a:t>
            </a:r>
            <a:r>
              <a:rPr lang="en-US" dirty="0"/>
              <a:t> </a:t>
            </a:r>
            <a:r>
              <a:rPr lang="en-US" dirty="0" err="1"/>
              <a:t>nổi</a:t>
            </a:r>
            <a:r>
              <a:rPr lang="en-US" dirty="0"/>
              <a:t> </a:t>
            </a:r>
            <a:r>
              <a:rPr lang="en-US" dirty="0" err="1"/>
              <a:t>bật</a:t>
            </a:r>
            <a:r>
              <a:rPr lang="en-US" dirty="0"/>
              <a:t> </a:t>
            </a:r>
            <a:r>
              <a:rPr lang="en-US" dirty="0" err="1"/>
              <a:t>của</a:t>
            </a:r>
            <a:r>
              <a:rPr lang="en-US" dirty="0"/>
              <a:t> </a:t>
            </a:r>
            <a:r>
              <a:rPr lang="en-US" dirty="0" err="1"/>
              <a:t>địa</a:t>
            </a:r>
            <a:r>
              <a:rPr lang="en-US" dirty="0"/>
              <a:t> </a:t>
            </a:r>
            <a:r>
              <a:rPr lang="en-US" dirty="0" err="1"/>
              <a:t>danh</a:t>
            </a:r>
            <a:r>
              <a:rPr lang="en-US" dirty="0"/>
              <a:t> </a:t>
            </a:r>
            <a:r>
              <a:rPr lang="en-US" dirty="0" err="1"/>
              <a:t>đó</a:t>
            </a:r>
            <a:r>
              <a:rPr lang="en-US" dirty="0"/>
              <a:t> ( </a:t>
            </a:r>
            <a:r>
              <a:rPr lang="en-US" dirty="0" err="1"/>
              <a:t>vẻ</a:t>
            </a:r>
            <a:r>
              <a:rPr lang="en-US" dirty="0"/>
              <a:t> </a:t>
            </a:r>
            <a:r>
              <a:rPr lang="en-US" dirty="0" err="1"/>
              <a:t>đẹp</a:t>
            </a:r>
            <a:r>
              <a:rPr lang="en-US" dirty="0"/>
              <a:t>, </a:t>
            </a:r>
            <a:r>
              <a:rPr lang="en-US" dirty="0" err="1"/>
              <a:t>kiến</a:t>
            </a:r>
            <a:r>
              <a:rPr lang="en-US" dirty="0"/>
              <a:t> </a:t>
            </a:r>
            <a:r>
              <a:rPr lang="en-US" dirty="0" err="1"/>
              <a:t>trúc</a:t>
            </a:r>
            <a:r>
              <a:rPr lang="en-US" dirty="0"/>
              <a:t>, </a:t>
            </a:r>
            <a:r>
              <a:rPr lang="en-US" dirty="0" err="1"/>
              <a:t>gắn</a:t>
            </a:r>
            <a:r>
              <a:rPr lang="en-US" dirty="0"/>
              <a:t> </a:t>
            </a:r>
            <a:r>
              <a:rPr lang="en-US" dirty="0" err="1"/>
              <a:t>liền</a:t>
            </a:r>
            <a:r>
              <a:rPr lang="en-US" dirty="0"/>
              <a:t> </a:t>
            </a:r>
            <a:r>
              <a:rPr lang="en-US" dirty="0" err="1"/>
              <a:t>với</a:t>
            </a:r>
            <a:r>
              <a:rPr lang="en-US" dirty="0"/>
              <a:t> </a:t>
            </a:r>
            <a:r>
              <a:rPr lang="en-US" dirty="0" err="1"/>
              <a:t>sự</a:t>
            </a:r>
            <a:r>
              <a:rPr lang="en-US" dirty="0"/>
              <a:t> </a:t>
            </a:r>
            <a:r>
              <a:rPr lang="en-US" dirty="0" err="1"/>
              <a:t>kiện</a:t>
            </a:r>
            <a:r>
              <a:rPr lang="en-US" dirty="0"/>
              <a:t> </a:t>
            </a:r>
            <a:r>
              <a:rPr lang="en-US" dirty="0" err="1"/>
              <a:t>lịch</a:t>
            </a:r>
            <a:r>
              <a:rPr lang="en-US" dirty="0"/>
              <a:t> </a:t>
            </a:r>
            <a:r>
              <a:rPr lang="en-US" dirty="0" err="1"/>
              <a:t>sử</a:t>
            </a:r>
            <a:r>
              <a:rPr lang="en-US" dirty="0"/>
              <a:t> </a:t>
            </a:r>
            <a:r>
              <a:rPr lang="en-US" dirty="0" err="1"/>
              <a:t>nào</a:t>
            </a:r>
            <a:r>
              <a:rPr lang="en-US" dirty="0"/>
              <a:t> (</a:t>
            </a:r>
            <a:r>
              <a:rPr lang="en-US" dirty="0" err="1"/>
              <a:t>nếu</a:t>
            </a:r>
            <a:r>
              <a:rPr lang="en-US" dirty="0"/>
              <a:t> </a:t>
            </a:r>
            <a:r>
              <a:rPr lang="en-US" dirty="0" err="1"/>
              <a:t>là</a:t>
            </a:r>
            <a:r>
              <a:rPr lang="en-US" dirty="0"/>
              <a:t> di </a:t>
            </a:r>
            <a:r>
              <a:rPr lang="en-US" dirty="0" err="1"/>
              <a:t>tích</a:t>
            </a:r>
            <a:r>
              <a:rPr lang="en-US" dirty="0"/>
              <a:t> </a:t>
            </a:r>
            <a:r>
              <a:rPr lang="en-US" dirty="0" err="1"/>
              <a:t>lịch</a:t>
            </a:r>
            <a:r>
              <a:rPr lang="en-US" dirty="0"/>
              <a:t> </a:t>
            </a:r>
            <a:r>
              <a:rPr lang="en-US" dirty="0" err="1"/>
              <a:t>sử</a:t>
            </a:r>
            <a:r>
              <a:rPr lang="en-US" dirty="0"/>
              <a:t>),...)</a:t>
            </a:r>
            <a:endParaRPr dirty="0"/>
          </a:p>
        </p:txBody>
      </p:sp>
      <p:sp>
        <p:nvSpPr>
          <p:cNvPr id="259" name="Google Shape;259;p1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60" name="Google Shape;260;p1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79" name="Google Shape;279;p1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280" name="Google Shape;280;p1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p1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err="1"/>
              <a:t>Nội</a:t>
            </a:r>
            <a:r>
              <a:rPr lang="en-US" dirty="0"/>
              <a:t> dung </a:t>
            </a:r>
            <a:r>
              <a:rPr lang="en-US" dirty="0" err="1"/>
              <a:t>này</a:t>
            </a:r>
            <a:r>
              <a:rPr lang="en-US" dirty="0"/>
              <a:t> </a:t>
            </a:r>
            <a:r>
              <a:rPr lang="en-US" dirty="0" err="1"/>
              <a:t>đã</a:t>
            </a:r>
            <a:r>
              <a:rPr lang="en-US" dirty="0"/>
              <a:t> </a:t>
            </a:r>
            <a:r>
              <a:rPr lang="en-US" dirty="0" err="1"/>
              <a:t>yêu</a:t>
            </a:r>
            <a:r>
              <a:rPr lang="en-US" dirty="0"/>
              <a:t> </a:t>
            </a:r>
            <a:r>
              <a:rPr lang="en-US" dirty="0" err="1"/>
              <a:t>cầu</a:t>
            </a:r>
            <a:r>
              <a:rPr lang="en-US" dirty="0"/>
              <a:t> </a:t>
            </a:r>
            <a:r>
              <a:rPr lang="en-US" dirty="0" err="1"/>
              <a:t>cho</a:t>
            </a:r>
            <a:r>
              <a:rPr lang="en-US" dirty="0"/>
              <a:t> </a:t>
            </a:r>
            <a:r>
              <a:rPr lang="en-US" dirty="0" err="1"/>
              <a:t>các</a:t>
            </a:r>
            <a:r>
              <a:rPr lang="en-US" dirty="0"/>
              <a:t> </a:t>
            </a:r>
            <a:r>
              <a:rPr lang="en-US" dirty="0" err="1"/>
              <a:t>nhóm</a:t>
            </a:r>
            <a:r>
              <a:rPr lang="en-US" dirty="0"/>
              <a:t> </a:t>
            </a:r>
            <a:r>
              <a:rPr lang="en-US" dirty="0" err="1"/>
              <a:t>chuẩn</a:t>
            </a:r>
            <a:r>
              <a:rPr lang="en-US" dirty="0"/>
              <a:t> </a:t>
            </a:r>
            <a:r>
              <a:rPr lang="en-US" dirty="0" err="1"/>
              <a:t>bị</a:t>
            </a:r>
            <a:r>
              <a:rPr lang="en-US" dirty="0"/>
              <a:t> </a:t>
            </a:r>
            <a:r>
              <a:rPr lang="en-US" dirty="0" err="1"/>
              <a:t>trước</a:t>
            </a:r>
            <a:r>
              <a:rPr lang="en-US" dirty="0"/>
              <a:t>, </a:t>
            </a:r>
            <a:r>
              <a:rPr lang="en-US" dirty="0" err="1"/>
              <a:t>nên</a:t>
            </a:r>
            <a:r>
              <a:rPr lang="en-US" dirty="0"/>
              <a:t> ở </a:t>
            </a:r>
            <a:r>
              <a:rPr lang="en-US" dirty="0" err="1"/>
              <a:t>lớp</a:t>
            </a:r>
            <a:r>
              <a:rPr lang="en-US" dirty="0"/>
              <a:t> </a:t>
            </a:r>
            <a:r>
              <a:rPr lang="en-US" dirty="0" err="1"/>
              <a:t>sẽ</a:t>
            </a:r>
            <a:r>
              <a:rPr lang="en-US" dirty="0"/>
              <a:t> </a:t>
            </a:r>
            <a:r>
              <a:rPr lang="en-US" dirty="0" err="1"/>
              <a:t>tổ</a:t>
            </a:r>
            <a:r>
              <a:rPr lang="en-US" dirty="0"/>
              <a:t> </a:t>
            </a:r>
            <a:r>
              <a:rPr lang="en-US" dirty="0" err="1"/>
              <a:t>chức</a:t>
            </a:r>
            <a:r>
              <a:rPr lang="en-US" dirty="0"/>
              <a:t> </a:t>
            </a:r>
            <a:r>
              <a:rPr lang="en-US" dirty="0" err="1"/>
              <a:t>cho</a:t>
            </a:r>
            <a:r>
              <a:rPr lang="en-US" dirty="0"/>
              <a:t> </a:t>
            </a:r>
            <a:r>
              <a:rPr lang="en-US" dirty="0" err="1"/>
              <a:t>các</a:t>
            </a:r>
            <a:r>
              <a:rPr lang="en-US" dirty="0"/>
              <a:t> </a:t>
            </a:r>
            <a:r>
              <a:rPr lang="en-US" dirty="0" err="1"/>
              <a:t>nhóm</a:t>
            </a:r>
            <a:r>
              <a:rPr lang="en-US" dirty="0"/>
              <a:t> </a:t>
            </a:r>
            <a:r>
              <a:rPr lang="en-US" dirty="0" err="1"/>
              <a:t>trình</a:t>
            </a:r>
            <a:r>
              <a:rPr lang="en-US" dirty="0"/>
              <a:t> </a:t>
            </a:r>
            <a:r>
              <a:rPr lang="en-US" dirty="0" err="1"/>
              <a:t>bày</a:t>
            </a:r>
            <a:r>
              <a:rPr lang="en-US" dirty="0"/>
              <a:t> </a:t>
            </a:r>
            <a:r>
              <a:rPr lang="en-US" dirty="0" err="1"/>
              <a:t>và</a:t>
            </a:r>
            <a:r>
              <a:rPr lang="en-US" dirty="0"/>
              <a:t> chia </a:t>
            </a:r>
            <a:r>
              <a:rPr lang="en-US" dirty="0" err="1"/>
              <a:t>sẻ</a:t>
            </a:r>
            <a:r>
              <a:rPr lang="en-US" dirty="0"/>
              <a:t> </a:t>
            </a:r>
            <a:r>
              <a:rPr lang="en-US" dirty="0" err="1"/>
              <a:t>trước</a:t>
            </a:r>
            <a:r>
              <a:rPr lang="en-US" dirty="0"/>
              <a:t> </a:t>
            </a:r>
            <a:r>
              <a:rPr lang="en-US" dirty="0" err="1"/>
              <a:t>lớp</a:t>
            </a:r>
            <a:r>
              <a:rPr lang="en-US" dirty="0"/>
              <a:t>. </a:t>
            </a:r>
            <a:r>
              <a:rPr lang="en-US" dirty="0" err="1"/>
              <a:t>Gợi</a:t>
            </a:r>
            <a:r>
              <a:rPr lang="en-US" dirty="0"/>
              <a:t> ý </a:t>
            </a:r>
            <a:r>
              <a:rPr lang="en-US" dirty="0" err="1"/>
              <a:t>cho</a:t>
            </a:r>
            <a:r>
              <a:rPr lang="en-US" dirty="0"/>
              <a:t> HS chia </a:t>
            </a:r>
            <a:r>
              <a:rPr lang="en-US" dirty="0" err="1"/>
              <a:t>sẻ</a:t>
            </a:r>
            <a:r>
              <a:rPr lang="en-US" dirty="0"/>
              <a:t> </a:t>
            </a:r>
            <a:r>
              <a:rPr lang="en-US" dirty="0" err="1"/>
              <a:t>theo</a:t>
            </a:r>
            <a:r>
              <a:rPr lang="en-US" dirty="0"/>
              <a:t> </a:t>
            </a:r>
            <a:r>
              <a:rPr lang="en-US" dirty="0" err="1"/>
              <a:t>một</a:t>
            </a:r>
            <a:r>
              <a:rPr lang="en-US" dirty="0"/>
              <a:t> </a:t>
            </a:r>
            <a:r>
              <a:rPr lang="en-US" dirty="0" err="1"/>
              <a:t>số</a:t>
            </a:r>
            <a:r>
              <a:rPr lang="en-US" dirty="0"/>
              <a:t> </a:t>
            </a:r>
            <a:r>
              <a:rPr lang="en-US" dirty="0" err="1"/>
              <a:t>nội</a:t>
            </a:r>
            <a:r>
              <a:rPr lang="en-US" dirty="0"/>
              <a:t> dung:</a:t>
            </a:r>
            <a:endParaRPr dirty="0"/>
          </a:p>
          <a:p>
            <a:pPr marL="0" lvl="0" indent="0" algn="l" rtl="0">
              <a:spcBef>
                <a:spcPts val="0"/>
              </a:spcBef>
              <a:spcAft>
                <a:spcPts val="0"/>
              </a:spcAft>
              <a:buNone/>
            </a:pPr>
            <a:r>
              <a:rPr lang="en-US" dirty="0" err="1"/>
              <a:t>Tên</a:t>
            </a:r>
            <a:r>
              <a:rPr lang="en-US" dirty="0"/>
              <a:t> </a:t>
            </a:r>
            <a:r>
              <a:rPr lang="en-US" dirty="0" err="1"/>
              <a:t>địa</a:t>
            </a:r>
            <a:r>
              <a:rPr lang="en-US" dirty="0"/>
              <a:t> </a:t>
            </a:r>
            <a:r>
              <a:rPr lang="en-US" dirty="0" err="1"/>
              <a:t>danh</a:t>
            </a:r>
            <a:endParaRPr dirty="0"/>
          </a:p>
          <a:p>
            <a:pPr marL="0" lvl="0" indent="0" algn="l" rtl="0">
              <a:spcBef>
                <a:spcPts val="0"/>
              </a:spcBef>
              <a:spcAft>
                <a:spcPts val="0"/>
              </a:spcAft>
              <a:buNone/>
            </a:pPr>
            <a:r>
              <a:rPr lang="en-US" dirty="0" err="1"/>
              <a:t>Địa</a:t>
            </a:r>
            <a:r>
              <a:rPr lang="en-US" dirty="0"/>
              <a:t> </a:t>
            </a:r>
            <a:r>
              <a:rPr lang="en-US" dirty="0" err="1"/>
              <a:t>chỉ</a:t>
            </a:r>
            <a:endParaRPr dirty="0"/>
          </a:p>
          <a:p>
            <a:pPr marL="0" lvl="0" indent="0" algn="l" rtl="0">
              <a:spcBef>
                <a:spcPts val="0"/>
              </a:spcBef>
              <a:spcAft>
                <a:spcPts val="0"/>
              </a:spcAft>
              <a:buNone/>
            </a:pPr>
            <a:r>
              <a:rPr lang="en-US" dirty="0" err="1"/>
              <a:t>Một</a:t>
            </a:r>
            <a:r>
              <a:rPr lang="en-US" dirty="0"/>
              <a:t> </a:t>
            </a:r>
            <a:r>
              <a:rPr lang="en-US" dirty="0" err="1"/>
              <a:t>số</a:t>
            </a:r>
            <a:r>
              <a:rPr lang="en-US" dirty="0"/>
              <a:t> </a:t>
            </a:r>
            <a:r>
              <a:rPr lang="en-US" dirty="0" err="1"/>
              <a:t>điểm</a:t>
            </a:r>
            <a:r>
              <a:rPr lang="en-US" dirty="0"/>
              <a:t> </a:t>
            </a:r>
            <a:r>
              <a:rPr lang="en-US" dirty="0" err="1"/>
              <a:t>nổi</a:t>
            </a:r>
            <a:r>
              <a:rPr lang="en-US" dirty="0"/>
              <a:t> </a:t>
            </a:r>
            <a:r>
              <a:rPr lang="en-US" dirty="0" err="1"/>
              <a:t>bật</a:t>
            </a:r>
            <a:r>
              <a:rPr lang="en-US" dirty="0"/>
              <a:t> </a:t>
            </a:r>
            <a:r>
              <a:rPr lang="en-US" dirty="0" err="1"/>
              <a:t>của</a:t>
            </a:r>
            <a:r>
              <a:rPr lang="en-US" dirty="0"/>
              <a:t> </a:t>
            </a:r>
            <a:r>
              <a:rPr lang="en-US" dirty="0" err="1"/>
              <a:t>địa</a:t>
            </a:r>
            <a:r>
              <a:rPr lang="en-US" dirty="0"/>
              <a:t> </a:t>
            </a:r>
            <a:r>
              <a:rPr lang="en-US" dirty="0" err="1"/>
              <a:t>danh</a:t>
            </a:r>
            <a:r>
              <a:rPr lang="en-US" dirty="0"/>
              <a:t> </a:t>
            </a:r>
            <a:r>
              <a:rPr lang="en-US" dirty="0" err="1"/>
              <a:t>đó</a:t>
            </a:r>
            <a:r>
              <a:rPr lang="en-US" dirty="0"/>
              <a:t> ( </a:t>
            </a:r>
            <a:r>
              <a:rPr lang="en-US" dirty="0" err="1"/>
              <a:t>vẻ</a:t>
            </a:r>
            <a:r>
              <a:rPr lang="en-US" dirty="0"/>
              <a:t> </a:t>
            </a:r>
            <a:r>
              <a:rPr lang="en-US" dirty="0" err="1"/>
              <a:t>đẹp</a:t>
            </a:r>
            <a:r>
              <a:rPr lang="en-US" dirty="0"/>
              <a:t>, </a:t>
            </a:r>
            <a:r>
              <a:rPr lang="en-US" dirty="0" err="1"/>
              <a:t>kiến</a:t>
            </a:r>
            <a:r>
              <a:rPr lang="en-US" dirty="0"/>
              <a:t> </a:t>
            </a:r>
            <a:r>
              <a:rPr lang="en-US" dirty="0" err="1"/>
              <a:t>trúc</a:t>
            </a:r>
            <a:r>
              <a:rPr lang="en-US" dirty="0"/>
              <a:t>, </a:t>
            </a:r>
            <a:r>
              <a:rPr lang="en-US" dirty="0" err="1"/>
              <a:t>gắn</a:t>
            </a:r>
            <a:r>
              <a:rPr lang="en-US" dirty="0"/>
              <a:t> </a:t>
            </a:r>
            <a:r>
              <a:rPr lang="en-US" dirty="0" err="1"/>
              <a:t>liền</a:t>
            </a:r>
            <a:r>
              <a:rPr lang="en-US" dirty="0"/>
              <a:t> </a:t>
            </a:r>
            <a:r>
              <a:rPr lang="en-US" dirty="0" err="1"/>
              <a:t>với</a:t>
            </a:r>
            <a:r>
              <a:rPr lang="en-US" dirty="0"/>
              <a:t> </a:t>
            </a:r>
            <a:r>
              <a:rPr lang="en-US" dirty="0" err="1"/>
              <a:t>sự</a:t>
            </a:r>
            <a:r>
              <a:rPr lang="en-US" dirty="0"/>
              <a:t> </a:t>
            </a:r>
            <a:r>
              <a:rPr lang="en-US" dirty="0" err="1"/>
              <a:t>kiện</a:t>
            </a:r>
            <a:r>
              <a:rPr lang="en-US" dirty="0"/>
              <a:t> </a:t>
            </a:r>
            <a:r>
              <a:rPr lang="en-US" dirty="0" err="1"/>
              <a:t>lịch</a:t>
            </a:r>
            <a:r>
              <a:rPr lang="en-US" dirty="0"/>
              <a:t> </a:t>
            </a:r>
            <a:r>
              <a:rPr lang="en-US" dirty="0" err="1"/>
              <a:t>sử</a:t>
            </a:r>
            <a:r>
              <a:rPr lang="en-US" dirty="0"/>
              <a:t> </a:t>
            </a:r>
            <a:r>
              <a:rPr lang="en-US" dirty="0" err="1"/>
              <a:t>nào</a:t>
            </a:r>
            <a:r>
              <a:rPr lang="en-US" dirty="0"/>
              <a:t> (</a:t>
            </a:r>
            <a:r>
              <a:rPr lang="en-US" dirty="0" err="1"/>
              <a:t>nếu</a:t>
            </a:r>
            <a:r>
              <a:rPr lang="en-US" dirty="0"/>
              <a:t> </a:t>
            </a:r>
            <a:r>
              <a:rPr lang="en-US" dirty="0" err="1"/>
              <a:t>là</a:t>
            </a:r>
            <a:r>
              <a:rPr lang="en-US" dirty="0"/>
              <a:t> di </a:t>
            </a:r>
            <a:r>
              <a:rPr lang="en-US" dirty="0" err="1"/>
              <a:t>tích</a:t>
            </a:r>
            <a:r>
              <a:rPr lang="en-US" dirty="0"/>
              <a:t> </a:t>
            </a:r>
            <a:r>
              <a:rPr lang="en-US" dirty="0" err="1"/>
              <a:t>lịch</a:t>
            </a:r>
            <a:r>
              <a:rPr lang="en-US" dirty="0"/>
              <a:t> </a:t>
            </a:r>
            <a:r>
              <a:rPr lang="en-US" dirty="0" err="1"/>
              <a:t>sử</a:t>
            </a:r>
            <a:r>
              <a:rPr lang="en-US" dirty="0"/>
              <a:t>),...)</a:t>
            </a:r>
            <a:endParaRPr dirty="0"/>
          </a:p>
        </p:txBody>
      </p:sp>
      <p:sp>
        <p:nvSpPr>
          <p:cNvPr id="282" name="Google Shape;282;p1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83" name="Google Shape;283;p1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13: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2" name="Google Shape;302;p13: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03" name="Google Shape;303;p13: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13: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Di tích lịch sử là công trình xây dựng, địa điểm và các di vật, cổ vật, bảo vật quốc gia thuộc công trình, địa điểm đó có giá trị lịch sử, văn hoá, khoa học.</a:t>
            </a:r>
            <a:endParaRPr/>
          </a:p>
          <a:p>
            <a:pPr marL="0" lvl="0" indent="0" algn="l" rtl="0">
              <a:spcBef>
                <a:spcPts val="0"/>
              </a:spcBef>
              <a:spcAft>
                <a:spcPts val="0"/>
              </a:spcAft>
              <a:buNone/>
            </a:pPr>
            <a:r>
              <a:rPr lang="en-US"/>
              <a:t>Ví dụ: Kinh thành Huế, Bến Nhà Rồng, phố cổ Hội An, thánh địa Mỹ Sơn</a:t>
            </a:r>
            <a:endParaRPr/>
          </a:p>
          <a:p>
            <a:pPr marL="0" lvl="0" indent="0" algn="l" rtl="0">
              <a:spcBef>
                <a:spcPts val="0"/>
              </a:spcBef>
              <a:spcAft>
                <a:spcPts val="0"/>
              </a:spcAft>
              <a:buNone/>
            </a:pPr>
            <a:r>
              <a:rPr lang="en-US"/>
              <a:t>Cảnh quan thiên nhiên là cảnh quan nguyên thủy tồn tại trước khi nó bị tác động bởi văn hóa con người. </a:t>
            </a:r>
            <a:endParaRPr/>
          </a:p>
          <a:p>
            <a:pPr marL="0" lvl="0" indent="0" algn="l" rtl="0">
              <a:spcBef>
                <a:spcPts val="0"/>
              </a:spcBef>
              <a:spcAft>
                <a:spcPts val="0"/>
              </a:spcAft>
              <a:buNone/>
            </a:pPr>
            <a:r>
              <a:rPr lang="en-US"/>
              <a:t>Ví dụ: Vịnh Hạ Long, cao nguyên đá Đồng Văn-Hà Giang, Tràng An-Ninh Bình</a:t>
            </a:r>
            <a:endParaRPr/>
          </a:p>
        </p:txBody>
      </p:sp>
      <p:sp>
        <p:nvSpPr>
          <p:cNvPr id="305" name="Google Shape;305;p13: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6" name="Google Shape;306;p13: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14: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24" name="Google Shape;324;p14: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25" name="Google Shape;325;p14: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p14: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Di tích lịch sử là công trình xây dựng, địa điểm và các di vật, cổ vật, bảo vật quốc gia thuộc công trình, địa điểm đó có giá trị lịch sử, văn hoá, khoa học.</a:t>
            </a:r>
            <a:endParaRPr/>
          </a:p>
          <a:p>
            <a:pPr marL="0" lvl="0" indent="0" algn="l" rtl="0">
              <a:spcBef>
                <a:spcPts val="0"/>
              </a:spcBef>
              <a:spcAft>
                <a:spcPts val="0"/>
              </a:spcAft>
              <a:buNone/>
            </a:pPr>
            <a:r>
              <a:rPr lang="en-US"/>
              <a:t>Ví dụ: Kinh thành Huế, Bến Nhà Rồng, phố cổ Hội An, thánh địa Mỹ Sơn</a:t>
            </a:r>
            <a:endParaRPr/>
          </a:p>
          <a:p>
            <a:pPr marL="0" lvl="0" indent="0" algn="l" rtl="0">
              <a:spcBef>
                <a:spcPts val="0"/>
              </a:spcBef>
              <a:spcAft>
                <a:spcPts val="0"/>
              </a:spcAft>
              <a:buNone/>
            </a:pPr>
            <a:r>
              <a:rPr lang="en-US"/>
              <a:t>Cảnh quan thiên nhiên là cảnh quan nguyên thủy tồn tại trước khi nó bị tác động bởi văn hóa con người. </a:t>
            </a:r>
            <a:endParaRPr/>
          </a:p>
          <a:p>
            <a:pPr marL="0" lvl="0" indent="0" algn="l" rtl="0">
              <a:spcBef>
                <a:spcPts val="0"/>
              </a:spcBef>
              <a:spcAft>
                <a:spcPts val="0"/>
              </a:spcAft>
              <a:buNone/>
            </a:pPr>
            <a:r>
              <a:rPr lang="en-US"/>
              <a:t>Ví dụ: Vịnh Hạ Long, cao nguyên đá Đồng Văn-Hà Giang, Tràng An-Ninh Bình</a:t>
            </a:r>
            <a:endParaRPr/>
          </a:p>
        </p:txBody>
      </p:sp>
      <p:sp>
        <p:nvSpPr>
          <p:cNvPr id="327" name="Google Shape;327;p14: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28" name="Google Shape;328;p14: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1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3" name="Google Shape;353;p1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54" name="Google Shape;354;p1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1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Di tích lịch sử là công trình xây dựng, địa điểm và các di vật, cổ vật, bảo vật quốc gia thuộc công trình, địa điểm đó có giá trị lịch sử, văn hoá, khoa học.</a:t>
            </a:r>
            <a:endParaRPr/>
          </a:p>
          <a:p>
            <a:pPr marL="0" lvl="0" indent="0" algn="l" rtl="0">
              <a:spcBef>
                <a:spcPts val="0"/>
              </a:spcBef>
              <a:spcAft>
                <a:spcPts val="0"/>
              </a:spcAft>
              <a:buNone/>
            </a:pPr>
            <a:r>
              <a:rPr lang="en-US"/>
              <a:t>Ví dụ: Kinh thành Huế, Bến Nhà Rồng, phố cổ Hội An, thánh địa Mỹ Sơn</a:t>
            </a:r>
            <a:endParaRPr/>
          </a:p>
          <a:p>
            <a:pPr marL="0" lvl="0" indent="0" algn="l" rtl="0">
              <a:spcBef>
                <a:spcPts val="0"/>
              </a:spcBef>
              <a:spcAft>
                <a:spcPts val="0"/>
              </a:spcAft>
              <a:buNone/>
            </a:pPr>
            <a:r>
              <a:rPr lang="en-US"/>
              <a:t>Cảnh quan thiên nhiên là cảnh quan nguyên thủy tồn tại trước khi nó bị tác động bởi văn hóa con người. </a:t>
            </a:r>
            <a:endParaRPr/>
          </a:p>
          <a:p>
            <a:pPr marL="0" lvl="0" indent="0" algn="l" rtl="0">
              <a:spcBef>
                <a:spcPts val="0"/>
              </a:spcBef>
              <a:spcAft>
                <a:spcPts val="0"/>
              </a:spcAft>
              <a:buNone/>
            </a:pPr>
            <a:r>
              <a:rPr lang="en-US"/>
              <a:t>Ví dụ: Vịnh Hạ Long, cao nguyên đá Đồng Văn-Hà Giang, Tràng An-Ninh Bình</a:t>
            </a:r>
            <a:endParaRPr/>
          </a:p>
        </p:txBody>
      </p:sp>
      <p:sp>
        <p:nvSpPr>
          <p:cNvPr id="356" name="Google Shape;356;p1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7" name="Google Shape;357;p1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16: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1" name="Google Shape;381;p16: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382" name="Google Shape;382;p16: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3" name="Google Shape;383;p16: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Nằm bên bờ sông Hương thơ mộng, di tích Kinh thành Huế - hay còn được nhiều người gọi là Thuận Hóa Kinh Thành là một toà thành cổ, thuộc Quần thể di tích Cố đô Huế được UNESCO công nhận là Di sản Văn hoá Thế giới. Di tích nằm ngay vị trí trung tâm thành phố Huế, được xây dựng với lối kiến trúc độc đáo.</a:t>
            </a:r>
            <a:endParaRPr/>
          </a:p>
          <a:p>
            <a:pPr marL="0" lvl="0" indent="0" algn="l" rtl="0">
              <a:spcBef>
                <a:spcPts val="0"/>
              </a:spcBef>
              <a:spcAft>
                <a:spcPts val="0"/>
              </a:spcAft>
              <a:buNone/>
            </a:pPr>
            <a:r>
              <a:rPr lang="en-US"/>
              <a:t>Bến Nhà Rồng - Di tích lịch sử in đậm dấu chân Người</a:t>
            </a:r>
            <a:endParaRPr/>
          </a:p>
          <a:p>
            <a:pPr marL="0" lvl="0" indent="0" algn="l" rtl="0">
              <a:spcBef>
                <a:spcPts val="0"/>
              </a:spcBef>
              <a:spcAft>
                <a:spcPts val="0"/>
              </a:spcAft>
              <a:buNone/>
            </a:pPr>
            <a:r>
              <a:rPr lang="en-US"/>
              <a:t> - Ngày 5/6/1911, người thanh niên Nguyễn Tất Thành đến bến cảng Nhà Rồng, xuống tàu Amiral Latouche Tréville ra đi tìm đường cứu nước với nung nấu một quyết tâm cháy bỏng: “Tự do cho đồng bào tôi, độc lập cho Tổ quốc tôi”. Khi ấy, Người mới 21 tuổi.</a:t>
            </a:r>
            <a:endParaRPr/>
          </a:p>
        </p:txBody>
      </p:sp>
      <p:sp>
        <p:nvSpPr>
          <p:cNvPr id="384" name="Google Shape;384;p16: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5" name="Google Shape;385;p16: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17: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09" name="Google Shape;409;p17: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410" name="Google Shape;410;p17: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1" name="Google Shape;411;p17: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Dù ai đi ngược về xuôi </a:t>
            </a:r>
            <a:endParaRPr/>
          </a:p>
          <a:p>
            <a:pPr marL="0" lvl="0" indent="0" algn="l" rtl="0">
              <a:spcBef>
                <a:spcPts val="0"/>
              </a:spcBef>
              <a:spcAft>
                <a:spcPts val="0"/>
              </a:spcAft>
              <a:buNone/>
            </a:pPr>
            <a:r>
              <a:rPr lang="en-US"/>
              <a:t>Nhớ ngày giỗ tổ mùng 10 tháng 3.</a:t>
            </a:r>
            <a:endParaRPr/>
          </a:p>
          <a:p>
            <a:pPr marL="0" lvl="0" indent="0" algn="l" rtl="0">
              <a:spcBef>
                <a:spcPts val="0"/>
              </a:spcBef>
              <a:spcAft>
                <a:spcPts val="0"/>
              </a:spcAft>
              <a:buNone/>
            </a:pPr>
            <a:r>
              <a:rPr lang="en-US"/>
              <a:t>Bất kể nơi nào bạn đang ở, câu nói này luôn đánh thức lòng tự hào dân tộc và tình yêu quê hương. Đền Hùng, nằm ở tỉnh Phú Thọ, là nơi linh thiêng, tượng trưng cho tinh thần và truyền thống của người Việt Nam. Quần thể Đền Hùng bắt đầu được xây dựng từ thời vua Đinh Tiên Hoàng và được mở cửa vào ngày 10/3 Âm lịch hàng năm để tôn vinh các vị vua Hùng.</a:t>
            </a:r>
            <a:endParaRPr/>
          </a:p>
          <a:p>
            <a:pPr marL="0" lvl="0" indent="0" algn="l" rtl="0">
              <a:spcBef>
                <a:spcPts val="0"/>
              </a:spcBef>
              <a:spcAft>
                <a:spcPts val="0"/>
              </a:spcAft>
              <a:buNone/>
            </a:pPr>
            <a:endParaRPr/>
          </a:p>
          <a:p>
            <a:pPr marL="0" lvl="0" indent="0" algn="l" rtl="0">
              <a:spcBef>
                <a:spcPts val="0"/>
              </a:spcBef>
              <a:spcAft>
                <a:spcPts val="0"/>
              </a:spcAft>
              <a:buNone/>
            </a:pPr>
            <a:r>
              <a:rPr lang="en-US"/>
              <a:t>Văn Miếu Quốc Tử Giám là một di tích lịch sử nổi tiếng tại Hà Nội, là nơi đã đào tạo hàng ngàn nhân tài trong lịch sử Việt Nam. Nơi đây vẫn là nơi các sĩ tử đến dâng hương và xin chữ may mắn cho năm học mới.</a:t>
            </a:r>
            <a:endParaRPr/>
          </a:p>
        </p:txBody>
      </p:sp>
      <p:sp>
        <p:nvSpPr>
          <p:cNvPr id="412" name="Google Shape;412;p17: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13" name="Google Shape;413;p17: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18: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7" name="Google Shape;437;p18: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p19: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54" name="Google Shape;454;p19: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455" name="Google Shape;455;p19: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6" name="Google Shape;456;p19: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US"/>
              <a:t>ngọn tháp này được xây dựng vào khoảng cuối thế kỷ thứ IX đầu thế kỷ thứ X dưới triều đại của vua Bhadravarman. </a:t>
            </a:r>
            <a:endParaRPr/>
          </a:p>
          <a:p>
            <a:pPr marL="0" lvl="0" indent="0" algn="l" rtl="0">
              <a:spcBef>
                <a:spcPts val="0"/>
              </a:spcBef>
              <a:spcAft>
                <a:spcPts val="0"/>
              </a:spcAft>
              <a:buNone/>
            </a:pPr>
            <a:r>
              <a:rPr lang="en-US"/>
              <a:t> Ý nghĩa của tháp Chăm lúc này dùng làm nơi thờ cúng, tế lễ của người Chăm với bàn thờ thần Shiva – vị thần bảo vệ người dân và vương quốc Chăm.</a:t>
            </a:r>
            <a:endParaRPr/>
          </a:p>
          <a:p>
            <a:pPr marL="0" lvl="0" indent="0" algn="l" rtl="0">
              <a:spcBef>
                <a:spcPts val="0"/>
              </a:spcBef>
              <a:spcAft>
                <a:spcPts val="0"/>
              </a:spcAft>
              <a:buNone/>
            </a:pPr>
            <a:r>
              <a:rPr lang="en-US"/>
              <a:t>Phố cổ Hội An là một đô thị cổ nằm ở hạ lưu sông Thu Bồn, thuộc vùng đồng bằng ven biển tỉnh Quảng Nam, Nhờ những yếu tố địa lý và khí hậu thuận lợi, Hội An từng là một thương cảng quốc tế sầm uất, nơi gặp gỡ của những thuyền buôn Nhật Bản, Trung Quốc và phương Tây trong suốt thế kỷ XVII và XVIII. Bắt đầu từ thập niên 1980, những giá trị kiến trúc và văn hóa của phố cổ Hội An dần được giới học giả và cả du khách chú ý, khiến nơi đây trở thành một trong những điểm du lịch hấp dẫn của Việt Nam.</a:t>
            </a:r>
            <a:endParaRPr/>
          </a:p>
        </p:txBody>
      </p:sp>
      <p:sp>
        <p:nvSpPr>
          <p:cNvPr id="457" name="Google Shape;457;p19: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58" name="Google Shape;458;p19: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2:notes"/>
          <p:cNvSpPr>
            <a:spLocks noGrp="1" noRot="1" noChangeAspect="1"/>
          </p:cNvSpPr>
          <p:nvPr>
            <p:ph type="sldImg" idx="2"/>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 name="Google Shape;103;p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20: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477" name="Google Shape;477;p20: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478" name="Google Shape;478;p20: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9" name="Google Shape;479;p20: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Di tích đình Chiên Đàn được xây dựng vào khoảng năm 1471 – 1473, tại xã Tam Đàn, huyện Phú Ninh, tỉnh Quảng Nam. Trong suốt hơn 550 năm tồn tại và phát triển, mặc dù đã trải qua nhiều lần tu sửa nhưng cho đến nay, đình vẫn giữ được sự nguyên vẹn của một công trình kiến trúc cổ. Theo nhiều ghi chép lịch sử, Quảng Nam từng có ba ngôi đình lớn là Nhất La Qua, nhì Thành Mỹ, ba Chiên Đàn; nhưng hiện chỉ còn lại đình Chiên Đàn là vẫn còn tồn tại cho đến tận ngày nay.</a:t>
            </a:r>
            <a:endParaRPr/>
          </a:p>
          <a:p>
            <a:pPr marL="0" lvl="0" indent="0" algn="l" rtl="0">
              <a:spcBef>
                <a:spcPts val="0"/>
              </a:spcBef>
              <a:spcAft>
                <a:spcPts val="0"/>
              </a:spcAft>
              <a:buNone/>
            </a:pPr>
            <a:endParaRPr/>
          </a:p>
          <a:p>
            <a:pPr marL="0" lvl="0" indent="0" algn="l" rtl="0">
              <a:spcBef>
                <a:spcPts val="0"/>
              </a:spcBef>
              <a:spcAft>
                <a:spcPts val="0"/>
              </a:spcAft>
              <a:buNone/>
            </a:pPr>
            <a:r>
              <a:rPr lang="en-US"/>
              <a:t>Đoàn Quý Phi (1601-1661) là thân mẫu của Chúa Hiền (Thái Tông Nguyễn Phước Tần). Bà là người có đức tính cần cù, chăm chỉ, hiền hậu, thông minh. Để tưởng nhớ công đức của Bà, các chúa Nguyễn đã phong tặng nhiều danh hiệu tôn kính, đặc biệt năm Gia Long thứ V (1806) đã truy tôn bà là Trinh Thục Từ Tĩnh Mẫu Duệ Huệ Kính Hiếu Chiêu Hoàng Hậu.</a:t>
            </a:r>
            <a:endParaRPr/>
          </a:p>
          <a:p>
            <a:pPr marL="0" lvl="0" indent="0" algn="l" rtl="0">
              <a:spcBef>
                <a:spcPts val="0"/>
              </a:spcBef>
              <a:spcAft>
                <a:spcPts val="0"/>
              </a:spcAft>
              <a:buNone/>
            </a:pPr>
            <a:r>
              <a:rPr lang="en-US"/>
              <a:t>Lăng mộ Đoàn Quý Phi nằm tại làng Chiêm Sơn, xã Duy Trinh, huyện Duy Xuyên. Đây là lăng mộ cổ xưa nhất của chúa Nguyễn ở phía nam, được xây dựng vào khoảng thế kỷ 16, 17. Hằng năm cứ đến ngày 24 tháng 3 âm lịch, nhân dân quanh vùng và tộc họ thường làm lễ dâng hương để tưởng niệm Bà</a:t>
            </a:r>
            <a:endParaRPr/>
          </a:p>
        </p:txBody>
      </p:sp>
      <p:sp>
        <p:nvSpPr>
          <p:cNvPr id="480" name="Google Shape;480;p20: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481" name="Google Shape;481;p20: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p2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499" name="Google Shape;499;p2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500" name="Google Shape;500;p2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1" name="Google Shape;501;p2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2" name="Google Shape;502;p2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03" name="Google Shape;503;p2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p2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19" name="Google Shape;519;p2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520" name="Google Shape;520;p2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1" name="Google Shape;521;p2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2" name="Google Shape;522;p2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23" name="Google Shape;523;p2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23: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8" name="Google Shape;538;p23: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24: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4" name="Google Shape;544;p24: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p2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50" name="Google Shape;550;p2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551" name="Google Shape;551;p2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2" name="Google Shape;552;p2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Trong cuộc Tổng tiến công chiến lược Đông - Xuân năm 1953-1954, cùng với quân và dân cả nước, quân và dân Quảng Nam - Đà Nẵng đã tấn công đập tan cứ điểm Bồ Bồ vào sáng 19-7-1954. Chiến thắng Bồ Bồ được coi là trận “Điện Biên Phủ” trên chiến trường Quảng Nam trong cuộc kháng chiến chống thực dân Pháp xâm lược.</a:t>
            </a:r>
            <a:endParaRPr/>
          </a:p>
        </p:txBody>
      </p:sp>
      <p:sp>
        <p:nvSpPr>
          <p:cNvPr id="553" name="Google Shape;553;p2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54" name="Google Shape;554;p2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p26: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69" name="Google Shape;569;p26: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570" name="Google Shape;570;p26: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1" name="Google Shape;571;p26: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Qua các câu trả lời của HS, GV ghi nhận và khen ngợi HS: Các em đã có những suy nghĩ đúng đắn cần tiếp tục phát huy và cần biến thành hành động nhé. Có như vậy các em mới có thể góp  phần xây dựng và bảo vệ Tổ quốc mà ông cha ta đã gây dựng nên. Như lời Bác Hồ đã từng căn dặn" Non sông VN có trở nên tươi đẹp hay không, dân tộc VN có bước tới đài vinh quang sánh vai cùng các cường quốc năm châu được hay không là nhờ phần lớn ở công học tập của các em"</a:t>
            </a:r>
            <a:endParaRPr/>
          </a:p>
        </p:txBody>
      </p:sp>
      <p:sp>
        <p:nvSpPr>
          <p:cNvPr id="572" name="Google Shape;572;p26: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73" name="Google Shape;573;p26: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0"/>
        <p:cNvGrpSpPr/>
        <p:nvPr/>
      </p:nvGrpSpPr>
      <p:grpSpPr>
        <a:xfrm>
          <a:off x="0" y="0"/>
          <a:ext cx="0" cy="0"/>
          <a:chOff x="0" y="0"/>
          <a:chExt cx="0" cy="0"/>
        </a:xfrm>
      </p:grpSpPr>
      <p:sp>
        <p:nvSpPr>
          <p:cNvPr id="591" name="Google Shape;591;p27: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92" name="Google Shape;592;p27: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593" name="Google Shape;593;p27: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4" name="Google Shape;594;p27: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Thực hiện theo nhóm 4 và trình bày theo hình thức sơ đồ tư duy.</a:t>
            </a:r>
            <a:endParaRPr/>
          </a:p>
        </p:txBody>
      </p:sp>
      <p:sp>
        <p:nvSpPr>
          <p:cNvPr id="595" name="Google Shape;595;p27: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596" name="Google Shape;596;p27: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p28: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4" name="Google Shape;614;p28: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3: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p3: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4: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4" name="Google Shape;144;p4:notes"/>
          <p:cNvSpPr>
            <a:spLocks noGrp="1" noRot="1" noChangeAspect="1"/>
          </p:cNvSpPr>
          <p:nvPr>
            <p:ph type="sldImg" idx="2"/>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5: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3" name="Google Shape;163;p5: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6: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2" name="Google Shape;172;p6: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7: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8" name="Google Shape;178;p7:notes"/>
          <p:cNvSpPr>
            <a:spLocks noGrp="1" noRot="1" noChangeAspect="1"/>
          </p:cNvSpPr>
          <p:nvPr>
            <p:ph type="sldImg" idx="2"/>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8: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5" name="Google Shape;195;p8: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196" name="Google Shape;196;p8: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p8: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Đất nước Việt Nam chúng ta có rất nhiều di tích lịch sử và danh lam thắng cảnh nổi tiếng. Vì vậy hôm nay, cô sẽ cùng các em sẽ đi tìm hiêu và tham quan thêm nhiều địa điểm nổi tiếng hơn nữa để tích lũy cho mình nhiều hiểu biết thú vị và hấp dẫn qua bài học ngày hôm nay nhé. – Bài 11. Di tích lịch sử - văn hóa và cảnh quan thiên nhiên.</a:t>
            </a:r>
            <a:endParaRPr/>
          </a:p>
        </p:txBody>
      </p:sp>
      <p:sp>
        <p:nvSpPr>
          <p:cNvPr id="198" name="Google Shape;198;p8: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9" name="Google Shape;199;p8: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9: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7" name="Google Shape;217;p9: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1.7.2013</a:t>
            </a:r>
            <a:endParaRPr/>
          </a:p>
        </p:txBody>
      </p:sp>
      <p:sp>
        <p:nvSpPr>
          <p:cNvPr id="218" name="Google Shape;218;p9: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p9: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YC HS chuẩn bị trong 1 phút và 1 phút chia sẻ nhóm đôi. Sau đó chọn ngẫu nhiên 2-3 HS chia sẻ.</a:t>
            </a:r>
            <a:endParaRPr/>
          </a:p>
        </p:txBody>
      </p:sp>
      <p:sp>
        <p:nvSpPr>
          <p:cNvPr id="220" name="Google Shape;220;p9: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21" name="Google Shape;221;p9: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b="0" i="0" u="none" strike="noStrike" cap="non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3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3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3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3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39"/>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3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3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3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40"/>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40"/>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1" name="Google Shape;81;p4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4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4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
        <p:cNvGrpSpPr/>
        <p:nvPr/>
      </p:nvGrpSpPr>
      <p:grpSpPr>
        <a:xfrm>
          <a:off x="0" y="0"/>
          <a:ext cx="0" cy="0"/>
          <a:chOff x="0" y="0"/>
          <a:chExt cx="0" cy="0"/>
        </a:xfrm>
      </p:grpSpPr>
      <p:sp>
        <p:nvSpPr>
          <p:cNvPr id="20" name="Google Shape;20;p31"/>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31"/>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2" name="Google Shape;22;p3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3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3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3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3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 name="Google Shape;28;p3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3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3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33"/>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33"/>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4" name="Google Shape;34;p3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3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3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3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34"/>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0" name="Google Shape;40;p34"/>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1" name="Google Shape;41;p3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3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3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3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35"/>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35"/>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35"/>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9" name="Google Shape;49;p35"/>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50" name="Google Shape;50;p3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3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3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3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3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3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3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37"/>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37"/>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1" name="Google Shape;61;p37"/>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2" name="Google Shape;62;p3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3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3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38"/>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8"/>
          <p:cNvSpPr>
            <a:spLocks noGrp="1"/>
          </p:cNvSpPr>
          <p:nvPr>
            <p:ph type="pic" idx="2"/>
          </p:nvPr>
        </p:nvSpPr>
        <p:spPr>
          <a:xfrm>
            <a:off x="1792288" y="612775"/>
            <a:ext cx="5486400" cy="4114800"/>
          </a:xfrm>
          <a:prstGeom prst="rect">
            <a:avLst/>
          </a:prstGeom>
          <a:noFill/>
          <a:ln>
            <a:noFill/>
          </a:ln>
        </p:spPr>
      </p:sp>
      <p:sp>
        <p:nvSpPr>
          <p:cNvPr id="68" name="Google Shape;68;p38"/>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9" name="Google Shape;69;p3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3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2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10" Type="http://schemas.openxmlformats.org/officeDocument/2006/relationships/image" Target="../media/image20.png"/><Relationship Id="rId4" Type="http://schemas.openxmlformats.org/officeDocument/2006/relationships/image" Target="../media/image6.png"/><Relationship Id="rId9"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10" Type="http://schemas.openxmlformats.org/officeDocument/2006/relationships/image" Target="../media/image20.png"/><Relationship Id="rId4" Type="http://schemas.openxmlformats.org/officeDocument/2006/relationships/image" Target="../media/image6.png"/><Relationship Id="rId9" Type="http://schemas.openxmlformats.org/officeDocument/2006/relationships/image" Target="../media/image19.png"/></Relationships>
</file>

<file path=ppt/slides/_rels/slide1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22.png"/></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24.png"/></Relationships>
</file>

<file path=ppt/slides/_rels/slide1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20.png"/></Relationships>
</file>

<file path=ppt/slides/_rels/slide1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2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10" Type="http://schemas.openxmlformats.org/officeDocument/2006/relationships/hyperlink" Target="https://create.kahoot.it/share/tap-huan-gdqpan-2024/b91e9dcb-02c7-49fd-9037-16e5acf5b108" TargetMode="External"/><Relationship Id="rId4" Type="http://schemas.openxmlformats.org/officeDocument/2006/relationships/image" Target="../media/image6.png"/><Relationship Id="rId9"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28.jp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7.jpg"/><Relationship Id="rId5" Type="http://schemas.openxmlformats.org/officeDocument/2006/relationships/image" Target="../media/image8.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30.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9.jpg"/><Relationship Id="rId5" Type="http://schemas.openxmlformats.org/officeDocument/2006/relationships/image" Target="../media/image8.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1.jpg"/><Relationship Id="rId5" Type="http://schemas.openxmlformats.org/officeDocument/2006/relationships/image" Target="../media/image8.png"/><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37.png"/><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39.png"/><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5.png"/><Relationship Id="rId3" Type="http://schemas.openxmlformats.org/officeDocument/2006/relationships/image" Target="../media/image1.jpg"/><Relationship Id="rId7" Type="http://schemas.openxmlformats.org/officeDocument/2006/relationships/image" Target="../media/image8.png"/><Relationship Id="rId12" Type="http://schemas.openxmlformats.org/officeDocument/2006/relationships/image" Target="../media/image14.gif"/><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3.png"/><Relationship Id="rId5" Type="http://schemas.openxmlformats.org/officeDocument/2006/relationships/image" Target="../media/image3.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hyperlink" Target="https://wheelofnames.com/vi/"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png"/><Relationship Id="rId9" Type="http://schemas.openxmlformats.org/officeDocument/2006/relationships/hyperlink" Target="https://wordwall.net/vi/resource/76873402"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jpg"/><Relationship Id="rId7"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5883" t="-35266" r="-29379"/>
            </a:stretch>
          </a:blipFill>
          <a:ln>
            <a:noFill/>
          </a:ln>
        </p:spPr>
      </p:sp>
      <p:sp>
        <p:nvSpPr>
          <p:cNvPr id="89" name="Google Shape;89;p1"/>
          <p:cNvSpPr/>
          <p:nvPr/>
        </p:nvSpPr>
        <p:spPr>
          <a:xfrm>
            <a:off x="13735369" y="-395208"/>
            <a:ext cx="9324265" cy="12011935"/>
          </a:xfrm>
          <a:custGeom>
            <a:avLst/>
            <a:gdLst/>
            <a:ahLst/>
            <a:cxnLst/>
            <a:rect l="l" t="t" r="r" b="b"/>
            <a:pathLst>
              <a:path w="9324265" h="12011935" extrusionOk="0">
                <a:moveTo>
                  <a:pt x="0" y="0"/>
                </a:moveTo>
                <a:lnTo>
                  <a:pt x="9324265" y="0"/>
                </a:lnTo>
                <a:lnTo>
                  <a:pt x="9324265" y="12011935"/>
                </a:lnTo>
                <a:lnTo>
                  <a:pt x="0" y="12011935"/>
                </a:lnTo>
                <a:lnTo>
                  <a:pt x="0" y="0"/>
                </a:lnTo>
                <a:close/>
              </a:path>
            </a:pathLst>
          </a:custGeom>
          <a:blipFill rotWithShape="1">
            <a:blip r:embed="rId4">
              <a:alphaModFix/>
            </a:blip>
            <a:stretch>
              <a:fillRect/>
            </a:stretch>
          </a:blipFill>
          <a:ln>
            <a:noFill/>
          </a:ln>
        </p:spPr>
      </p:sp>
      <p:sp>
        <p:nvSpPr>
          <p:cNvPr id="90" name="Google Shape;90;p1"/>
          <p:cNvSpPr/>
          <p:nvPr/>
        </p:nvSpPr>
        <p:spPr>
          <a:xfrm>
            <a:off x="1652337" y="6216015"/>
            <a:ext cx="1565281" cy="1565281"/>
          </a:xfrm>
          <a:custGeom>
            <a:avLst/>
            <a:gdLst/>
            <a:ahLst/>
            <a:cxnLst/>
            <a:rect l="l" t="t" r="r" b="b"/>
            <a:pathLst>
              <a:path w="1565281" h="1565281" extrusionOk="0">
                <a:moveTo>
                  <a:pt x="0" y="0"/>
                </a:moveTo>
                <a:lnTo>
                  <a:pt x="1565280" y="0"/>
                </a:lnTo>
                <a:lnTo>
                  <a:pt x="1565280" y="1565281"/>
                </a:lnTo>
                <a:lnTo>
                  <a:pt x="0" y="1565281"/>
                </a:lnTo>
                <a:lnTo>
                  <a:pt x="0" y="0"/>
                </a:lnTo>
                <a:close/>
              </a:path>
            </a:pathLst>
          </a:custGeom>
          <a:blipFill rotWithShape="1">
            <a:blip r:embed="rId5">
              <a:alphaModFix amt="70000"/>
            </a:blip>
            <a:stretch>
              <a:fillRect/>
            </a:stretch>
          </a:blipFill>
          <a:ln>
            <a:noFill/>
          </a:ln>
        </p:spPr>
      </p:sp>
      <p:sp>
        <p:nvSpPr>
          <p:cNvPr id="91" name="Google Shape;91;p1"/>
          <p:cNvSpPr/>
          <p:nvPr/>
        </p:nvSpPr>
        <p:spPr>
          <a:xfrm>
            <a:off x="14628177" y="7162644"/>
            <a:ext cx="2869263" cy="2869263"/>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rotWithShape="1">
            <a:blip r:embed="rId6">
              <a:alphaModFix/>
            </a:blip>
            <a:stretch>
              <a:fillRect t="-2908" b="-2907"/>
            </a:stretch>
          </a:blipFill>
          <a:ln w="171450" cap="sq" cmpd="sng">
            <a:solidFill>
              <a:srgbClr val="FFFFFF"/>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2" name="Google Shape;92;p1"/>
          <p:cNvGrpSpPr/>
          <p:nvPr/>
        </p:nvGrpSpPr>
        <p:grpSpPr>
          <a:xfrm>
            <a:off x="3538702" y="239831"/>
            <a:ext cx="10486595" cy="1165165"/>
            <a:chOff x="0" y="-47625"/>
            <a:chExt cx="2761902" cy="306875"/>
          </a:xfrm>
        </p:grpSpPr>
        <p:sp>
          <p:nvSpPr>
            <p:cNvPr id="93" name="Google Shape;93;p1"/>
            <p:cNvSpPr/>
            <p:nvPr/>
          </p:nvSpPr>
          <p:spPr>
            <a:xfrm>
              <a:off x="0" y="0"/>
              <a:ext cx="2761902" cy="259250"/>
            </a:xfrm>
            <a:custGeom>
              <a:avLst/>
              <a:gdLst/>
              <a:ahLst/>
              <a:cxnLst/>
              <a:rect l="l" t="t" r="r" b="b"/>
              <a:pathLst>
                <a:path w="2761902" h="259250" extrusionOk="0">
                  <a:moveTo>
                    <a:pt x="72350" y="0"/>
                  </a:moveTo>
                  <a:lnTo>
                    <a:pt x="2689551" y="0"/>
                  </a:lnTo>
                  <a:cubicBezTo>
                    <a:pt x="2708740" y="0"/>
                    <a:pt x="2727142" y="7623"/>
                    <a:pt x="2740711" y="21191"/>
                  </a:cubicBezTo>
                  <a:cubicBezTo>
                    <a:pt x="2754279" y="34759"/>
                    <a:pt x="2761902" y="53162"/>
                    <a:pt x="2761902" y="72350"/>
                  </a:cubicBezTo>
                  <a:lnTo>
                    <a:pt x="2761902" y="186899"/>
                  </a:lnTo>
                  <a:cubicBezTo>
                    <a:pt x="2761902" y="206088"/>
                    <a:pt x="2754279" y="224491"/>
                    <a:pt x="2740711" y="238059"/>
                  </a:cubicBezTo>
                  <a:cubicBezTo>
                    <a:pt x="2727142" y="251627"/>
                    <a:pt x="2708740" y="259250"/>
                    <a:pt x="2689551" y="259250"/>
                  </a:cubicBezTo>
                  <a:lnTo>
                    <a:pt x="72350" y="259250"/>
                  </a:lnTo>
                  <a:cubicBezTo>
                    <a:pt x="32392" y="259250"/>
                    <a:pt x="0" y="226857"/>
                    <a:pt x="0" y="186899"/>
                  </a:cubicBezTo>
                  <a:lnTo>
                    <a:pt x="0" y="72350"/>
                  </a:lnTo>
                  <a:cubicBezTo>
                    <a:pt x="0" y="32392"/>
                    <a:pt x="32392" y="0"/>
                    <a:pt x="72350" y="0"/>
                  </a:cubicBezTo>
                  <a:close/>
                </a:path>
              </a:pathLst>
            </a:custGeom>
            <a:solidFill>
              <a:srgbClr val="1F913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1"/>
            <p:cNvSpPr txBox="1"/>
            <p:nvPr/>
          </p:nvSpPr>
          <p:spPr>
            <a:xfrm>
              <a:off x="0" y="-47625"/>
              <a:ext cx="2761902" cy="306875"/>
            </a:xfrm>
            <a:prstGeom prst="rect">
              <a:avLst/>
            </a:prstGeom>
            <a:noFill/>
            <a:ln>
              <a:noFill/>
            </a:ln>
          </p:spPr>
          <p:txBody>
            <a:bodyPr spcFirstLastPara="1" wrap="square" lIns="50800" tIns="50800" rIns="50800" bIns="50800" anchor="ctr" anchorCtr="0">
              <a:noAutofit/>
            </a:bodyPr>
            <a:lstStyle/>
            <a:p>
              <a:pPr marL="0" marR="0" lvl="0" indent="0" algn="ctr" rtl="0">
                <a:lnSpc>
                  <a:spcPct val="204333"/>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95" name="Google Shape;95;p1"/>
          <p:cNvSpPr/>
          <p:nvPr/>
        </p:nvSpPr>
        <p:spPr>
          <a:xfrm>
            <a:off x="86956" y="6047316"/>
            <a:ext cx="2715768" cy="4114800"/>
          </a:xfrm>
          <a:custGeom>
            <a:avLst/>
            <a:gdLst/>
            <a:ahLst/>
            <a:cxnLst/>
            <a:rect l="l" t="t" r="r" b="b"/>
            <a:pathLst>
              <a:path w="2715768" h="4114800" extrusionOk="0">
                <a:moveTo>
                  <a:pt x="0" y="0"/>
                </a:moveTo>
                <a:lnTo>
                  <a:pt x="2715768" y="0"/>
                </a:lnTo>
                <a:lnTo>
                  <a:pt x="2715768" y="4114800"/>
                </a:lnTo>
                <a:lnTo>
                  <a:pt x="0" y="4114800"/>
                </a:lnTo>
                <a:lnTo>
                  <a:pt x="0" y="0"/>
                </a:lnTo>
                <a:close/>
              </a:path>
            </a:pathLst>
          </a:custGeom>
          <a:blipFill rotWithShape="1">
            <a:blip r:embed="rId7">
              <a:alphaModFix/>
            </a:blip>
            <a:stretch>
              <a:fillRect/>
            </a:stretch>
          </a:blipFill>
          <a:ln>
            <a:noFill/>
          </a:ln>
        </p:spPr>
      </p:sp>
      <p:sp>
        <p:nvSpPr>
          <p:cNvPr id="96" name="Google Shape;96;p1"/>
          <p:cNvSpPr txBox="1"/>
          <p:nvPr/>
        </p:nvSpPr>
        <p:spPr>
          <a:xfrm>
            <a:off x="1907108" y="2597317"/>
            <a:ext cx="14331356" cy="3242613"/>
          </a:xfrm>
          <a:prstGeom prst="rect">
            <a:avLst/>
          </a:prstGeom>
          <a:noFill/>
          <a:ln>
            <a:noFill/>
          </a:ln>
        </p:spPr>
        <p:txBody>
          <a:bodyPr spcFirstLastPara="1" wrap="square" lIns="0" tIns="0" rIns="0" bIns="0" anchor="t" anchorCtr="0">
            <a:spAutoFit/>
          </a:bodyPr>
          <a:lstStyle/>
          <a:p>
            <a:pPr marL="0" marR="0" lvl="0" indent="0" algn="ctr" rtl="0">
              <a:lnSpc>
                <a:spcPct val="139993"/>
              </a:lnSpc>
              <a:spcBef>
                <a:spcPts val="0"/>
              </a:spcBef>
              <a:spcAft>
                <a:spcPts val="0"/>
              </a:spcAft>
              <a:buNone/>
            </a:pPr>
            <a:r>
              <a:rPr lang="en-US" sz="6206" b="0" i="0" u="none" strike="noStrike" cap="none">
                <a:solidFill>
                  <a:srgbClr val="1F9139"/>
                </a:solidFill>
                <a:latin typeface="Calistoga"/>
                <a:ea typeface="Calistoga"/>
                <a:cs typeface="Calistoga"/>
                <a:sym typeface="Calistoga"/>
              </a:rPr>
              <a:t>DẠY HỌC LỒNG GHÉP </a:t>
            </a:r>
            <a:endParaRPr/>
          </a:p>
          <a:p>
            <a:pPr marL="0" marR="0" lvl="0" indent="0" algn="ctr" rtl="0">
              <a:lnSpc>
                <a:spcPct val="139993"/>
              </a:lnSpc>
              <a:spcBef>
                <a:spcPts val="0"/>
              </a:spcBef>
              <a:spcAft>
                <a:spcPts val="0"/>
              </a:spcAft>
              <a:buNone/>
            </a:pPr>
            <a:r>
              <a:rPr lang="en-US" sz="6206" b="0" i="0" u="none" strike="noStrike" cap="none">
                <a:solidFill>
                  <a:srgbClr val="1F9139"/>
                </a:solidFill>
                <a:latin typeface="Calistoga"/>
                <a:ea typeface="Calistoga"/>
                <a:cs typeface="Calistoga"/>
                <a:sym typeface="Calistoga"/>
              </a:rPr>
              <a:t>GIÁO DỤC QUỐC PHÒNG VÀ AN NINH TRONG MÔN TỰ NHIÊN VÀ XÃ HỘI</a:t>
            </a:r>
            <a:endParaRPr/>
          </a:p>
        </p:txBody>
      </p:sp>
      <p:sp>
        <p:nvSpPr>
          <p:cNvPr id="97" name="Google Shape;97;p1"/>
          <p:cNvSpPr txBox="1"/>
          <p:nvPr/>
        </p:nvSpPr>
        <p:spPr>
          <a:xfrm>
            <a:off x="6250675" y="7729759"/>
            <a:ext cx="5062651" cy="461537"/>
          </a:xfrm>
          <a:prstGeom prst="rect">
            <a:avLst/>
          </a:prstGeom>
          <a:noFill/>
          <a:ln>
            <a:noFill/>
          </a:ln>
        </p:spPr>
        <p:txBody>
          <a:bodyPr spcFirstLastPara="1" wrap="square" lIns="0" tIns="0" rIns="0" bIns="0" anchor="t" anchorCtr="0">
            <a:spAutoFit/>
          </a:bodyPr>
          <a:lstStyle/>
          <a:p>
            <a:pPr marL="0" marR="0" lvl="0" indent="0" algn="l" rtl="0">
              <a:lnSpc>
                <a:spcPct val="140014"/>
              </a:lnSpc>
              <a:spcBef>
                <a:spcPts val="0"/>
              </a:spcBef>
              <a:spcAft>
                <a:spcPts val="0"/>
              </a:spcAft>
              <a:buNone/>
            </a:pPr>
            <a:r>
              <a:rPr lang="en-US" sz="2799" b="0" i="0" u="none" strike="noStrike" cap="none">
                <a:solidFill>
                  <a:srgbClr val="FFFFFF"/>
                </a:solidFill>
                <a:latin typeface="Arial"/>
                <a:ea typeface="Arial"/>
                <a:cs typeface="Arial"/>
                <a:sym typeface="Arial"/>
              </a:rPr>
              <a:t>NI</a:t>
            </a:r>
            <a:endParaRPr/>
          </a:p>
        </p:txBody>
      </p:sp>
      <p:sp>
        <p:nvSpPr>
          <p:cNvPr id="98" name="Google Shape;98;p1"/>
          <p:cNvSpPr txBox="1"/>
          <p:nvPr/>
        </p:nvSpPr>
        <p:spPr>
          <a:xfrm>
            <a:off x="4647843" y="643616"/>
            <a:ext cx="9087526" cy="603050"/>
          </a:xfrm>
          <a:prstGeom prst="rect">
            <a:avLst/>
          </a:prstGeom>
          <a:noFill/>
          <a:ln>
            <a:noFill/>
          </a:ln>
        </p:spPr>
        <p:txBody>
          <a:bodyPr spcFirstLastPara="1" wrap="square" lIns="0" tIns="0" rIns="0" bIns="0" anchor="t" anchorCtr="0">
            <a:spAutoFit/>
          </a:bodyPr>
          <a:lstStyle/>
          <a:p>
            <a:pPr marL="0" marR="0" lvl="0" indent="0" algn="l" rtl="0">
              <a:lnSpc>
                <a:spcPct val="140014"/>
              </a:lnSpc>
              <a:spcBef>
                <a:spcPts val="0"/>
              </a:spcBef>
              <a:spcAft>
                <a:spcPts val="0"/>
              </a:spcAft>
              <a:buNone/>
            </a:pPr>
            <a:r>
              <a:rPr lang="en-US" sz="2799" b="0" i="0" u="none" strike="noStrike" cap="none" dirty="0" err="1" smtClean="0">
                <a:solidFill>
                  <a:srgbClr val="FFFFFF"/>
                </a:solidFill>
                <a:latin typeface="Times New Roman"/>
                <a:ea typeface="Times New Roman"/>
                <a:cs typeface="Times New Roman"/>
                <a:sym typeface="Times New Roman"/>
              </a:rPr>
              <a:t>PHÒNG</a:t>
            </a:r>
            <a:r>
              <a:rPr lang="en-US" sz="2799" b="0" i="0" u="none" strike="noStrike" cap="none" dirty="0" smtClean="0">
                <a:solidFill>
                  <a:srgbClr val="FFFFFF"/>
                </a:solidFill>
                <a:latin typeface="Times New Roman"/>
                <a:ea typeface="Times New Roman"/>
                <a:cs typeface="Times New Roman"/>
                <a:sym typeface="Times New Roman"/>
              </a:rPr>
              <a:t> </a:t>
            </a:r>
            <a:r>
              <a:rPr lang="en-US" sz="2799" b="0" i="0" u="none" strike="noStrike" cap="none" dirty="0" err="1" smtClean="0">
                <a:solidFill>
                  <a:srgbClr val="FFFFFF"/>
                </a:solidFill>
                <a:latin typeface="Times New Roman"/>
                <a:ea typeface="Times New Roman"/>
                <a:cs typeface="Times New Roman"/>
                <a:sym typeface="Times New Roman"/>
              </a:rPr>
              <a:t>GIÁO</a:t>
            </a:r>
            <a:r>
              <a:rPr lang="en-US" sz="2799" b="0" i="0" u="none" strike="noStrike" cap="none" dirty="0" smtClean="0">
                <a:solidFill>
                  <a:srgbClr val="FFFFFF"/>
                </a:solidFill>
                <a:latin typeface="Times New Roman"/>
                <a:ea typeface="Times New Roman"/>
                <a:cs typeface="Times New Roman"/>
                <a:sym typeface="Times New Roman"/>
              </a:rPr>
              <a:t> </a:t>
            </a:r>
            <a:r>
              <a:rPr lang="en-US" sz="2799" b="0" i="0" u="none" strike="noStrike" cap="none" dirty="0" err="1" smtClean="0">
                <a:solidFill>
                  <a:srgbClr val="FFFFFF"/>
                </a:solidFill>
                <a:latin typeface="Times New Roman"/>
                <a:ea typeface="Times New Roman"/>
                <a:cs typeface="Times New Roman"/>
                <a:sym typeface="Times New Roman"/>
              </a:rPr>
              <a:t>DỤC</a:t>
            </a:r>
            <a:r>
              <a:rPr lang="en-US" sz="2799" b="0" i="0" u="none" strike="noStrike" cap="none" dirty="0" smtClean="0">
                <a:solidFill>
                  <a:srgbClr val="FFFFFF"/>
                </a:solidFill>
                <a:latin typeface="Times New Roman"/>
                <a:ea typeface="Times New Roman"/>
                <a:cs typeface="Times New Roman"/>
                <a:sym typeface="Times New Roman"/>
              </a:rPr>
              <a:t> </a:t>
            </a:r>
            <a:r>
              <a:rPr lang="en-US" sz="2799" b="0" i="0" u="none" strike="noStrike" cap="none" dirty="0" err="1" smtClean="0">
                <a:solidFill>
                  <a:srgbClr val="FFFFFF"/>
                </a:solidFill>
                <a:latin typeface="Times New Roman"/>
                <a:ea typeface="Times New Roman"/>
                <a:cs typeface="Times New Roman"/>
                <a:sym typeface="Times New Roman"/>
              </a:rPr>
              <a:t>VÀ</a:t>
            </a:r>
            <a:r>
              <a:rPr lang="en-US" sz="2799" b="0" i="0" u="none" strike="noStrike" cap="none" dirty="0" smtClean="0">
                <a:solidFill>
                  <a:srgbClr val="FFFFFF"/>
                </a:solidFill>
                <a:latin typeface="Times New Roman"/>
                <a:ea typeface="Times New Roman"/>
                <a:cs typeface="Times New Roman"/>
                <a:sym typeface="Times New Roman"/>
              </a:rPr>
              <a:t> </a:t>
            </a:r>
            <a:r>
              <a:rPr lang="en-US" sz="2799" b="0" i="0" u="none" strike="noStrike" cap="none" dirty="0" err="1" smtClean="0">
                <a:solidFill>
                  <a:srgbClr val="FFFFFF"/>
                </a:solidFill>
                <a:latin typeface="Times New Roman"/>
                <a:ea typeface="Times New Roman"/>
                <a:cs typeface="Times New Roman"/>
                <a:sym typeface="Times New Roman"/>
              </a:rPr>
              <a:t>ĐÀO</a:t>
            </a:r>
            <a:r>
              <a:rPr lang="en-US" sz="2799" b="0" i="0" u="none" strike="noStrike" cap="none" dirty="0" smtClean="0">
                <a:solidFill>
                  <a:srgbClr val="FFFFFF"/>
                </a:solidFill>
                <a:latin typeface="Times New Roman"/>
                <a:ea typeface="Times New Roman"/>
                <a:cs typeface="Times New Roman"/>
                <a:sym typeface="Times New Roman"/>
              </a:rPr>
              <a:t> </a:t>
            </a:r>
            <a:r>
              <a:rPr lang="en-US" sz="2799" b="0" i="0" u="none" strike="noStrike" cap="none" dirty="0" err="1" smtClean="0">
                <a:solidFill>
                  <a:srgbClr val="FFFFFF"/>
                </a:solidFill>
                <a:latin typeface="Times New Roman"/>
                <a:ea typeface="Times New Roman"/>
                <a:cs typeface="Times New Roman"/>
                <a:sym typeface="Times New Roman"/>
              </a:rPr>
              <a:t>TẠO</a:t>
            </a:r>
            <a:r>
              <a:rPr lang="en-US" sz="2799" b="0" i="0" u="none" strike="noStrike" cap="none" dirty="0" smtClean="0">
                <a:solidFill>
                  <a:srgbClr val="FFFFFF"/>
                </a:solidFill>
                <a:latin typeface="Times New Roman"/>
                <a:ea typeface="Times New Roman"/>
                <a:cs typeface="Times New Roman"/>
                <a:sym typeface="Times New Roman"/>
              </a:rPr>
              <a:t> </a:t>
            </a:r>
            <a:r>
              <a:rPr lang="en-US" sz="2799" b="0" i="0" u="none" strike="noStrike" cap="none" dirty="0" err="1" smtClean="0">
                <a:solidFill>
                  <a:srgbClr val="FFFFFF"/>
                </a:solidFill>
                <a:latin typeface="Times New Roman"/>
                <a:ea typeface="Times New Roman"/>
                <a:cs typeface="Times New Roman"/>
                <a:sym typeface="Times New Roman"/>
              </a:rPr>
              <a:t>THỊ</a:t>
            </a:r>
            <a:r>
              <a:rPr lang="en-US" sz="2799" b="0" i="0" u="none" strike="noStrike" cap="none" dirty="0" smtClean="0">
                <a:solidFill>
                  <a:srgbClr val="FFFFFF"/>
                </a:solidFill>
                <a:latin typeface="Times New Roman"/>
                <a:ea typeface="Times New Roman"/>
                <a:cs typeface="Times New Roman"/>
                <a:sym typeface="Times New Roman"/>
              </a:rPr>
              <a:t> </a:t>
            </a:r>
            <a:r>
              <a:rPr lang="en-US" sz="2799" b="0" i="0" u="none" strike="noStrike" cap="none" dirty="0" err="1" smtClean="0">
                <a:solidFill>
                  <a:srgbClr val="FFFFFF"/>
                </a:solidFill>
                <a:latin typeface="Times New Roman"/>
                <a:ea typeface="Times New Roman"/>
                <a:cs typeface="Times New Roman"/>
                <a:sym typeface="Times New Roman"/>
              </a:rPr>
              <a:t>XÃ</a:t>
            </a:r>
            <a:r>
              <a:rPr lang="en-US" sz="2799" b="0" i="0" u="none" strike="noStrike" cap="none" dirty="0" smtClean="0">
                <a:solidFill>
                  <a:srgbClr val="FFFFFF"/>
                </a:solidFill>
                <a:latin typeface="Times New Roman"/>
                <a:ea typeface="Times New Roman"/>
                <a:cs typeface="Times New Roman"/>
                <a:sym typeface="Times New Roman"/>
              </a:rPr>
              <a:t> </a:t>
            </a:r>
            <a:r>
              <a:rPr lang="en-US" sz="2799" b="0" i="0" u="none" strike="noStrike" cap="none" dirty="0" err="1" smtClean="0">
                <a:solidFill>
                  <a:srgbClr val="FFFFFF"/>
                </a:solidFill>
                <a:latin typeface="Times New Roman"/>
                <a:ea typeface="Times New Roman"/>
                <a:cs typeface="Times New Roman"/>
                <a:sym typeface="Times New Roman"/>
              </a:rPr>
              <a:t>ĐỨC</a:t>
            </a:r>
            <a:r>
              <a:rPr lang="en-US" sz="2799" b="0" i="0" u="none" strike="noStrike" cap="none" dirty="0" smtClean="0">
                <a:solidFill>
                  <a:srgbClr val="FFFFFF"/>
                </a:solidFill>
                <a:latin typeface="Times New Roman"/>
                <a:ea typeface="Times New Roman"/>
                <a:cs typeface="Times New Roman"/>
                <a:sym typeface="Times New Roman"/>
              </a:rPr>
              <a:t> </a:t>
            </a:r>
            <a:r>
              <a:rPr lang="en-US" sz="2799" b="0" i="0" u="none" strike="noStrike" cap="none" dirty="0" err="1" smtClean="0">
                <a:solidFill>
                  <a:srgbClr val="FFFFFF"/>
                </a:solidFill>
                <a:latin typeface="Times New Roman"/>
                <a:ea typeface="Times New Roman"/>
                <a:cs typeface="Times New Roman"/>
                <a:sym typeface="Times New Roman"/>
              </a:rPr>
              <a:t>PHỔ</a:t>
            </a:r>
            <a:endParaRPr dirty="0"/>
          </a:p>
        </p:txBody>
      </p:sp>
      <p:sp>
        <p:nvSpPr>
          <p:cNvPr id="99" name="Google Shape;99;p1"/>
          <p:cNvSpPr txBox="1"/>
          <p:nvPr/>
        </p:nvSpPr>
        <p:spPr>
          <a:xfrm>
            <a:off x="6364450" y="9201150"/>
            <a:ext cx="5835142" cy="559961"/>
          </a:xfrm>
          <a:prstGeom prst="rect">
            <a:avLst/>
          </a:prstGeom>
          <a:noFill/>
          <a:ln>
            <a:noFill/>
          </a:ln>
        </p:spPr>
        <p:txBody>
          <a:bodyPr spcFirstLastPara="1" wrap="square" lIns="0" tIns="0" rIns="0" bIns="0" anchor="t" anchorCtr="0">
            <a:spAutoFit/>
          </a:bodyPr>
          <a:lstStyle/>
          <a:p>
            <a:pPr marL="0" marR="0" lvl="0" indent="0" algn="l" rtl="0">
              <a:lnSpc>
                <a:spcPct val="140015"/>
              </a:lnSpc>
              <a:spcBef>
                <a:spcPts val="0"/>
              </a:spcBef>
              <a:spcAft>
                <a:spcPts val="0"/>
              </a:spcAft>
              <a:buNone/>
            </a:pPr>
            <a:r>
              <a:rPr lang="en-US" sz="2599" dirty="0" err="1" smtClean="0">
                <a:solidFill>
                  <a:srgbClr val="1F9139"/>
                </a:solidFill>
              </a:rPr>
              <a:t>Đức</a:t>
            </a:r>
            <a:r>
              <a:rPr lang="en-US" sz="2599" dirty="0" smtClean="0">
                <a:solidFill>
                  <a:srgbClr val="1F9139"/>
                </a:solidFill>
              </a:rPr>
              <a:t> </a:t>
            </a:r>
            <a:r>
              <a:rPr lang="en-US" sz="2599" dirty="0" err="1" smtClean="0">
                <a:solidFill>
                  <a:srgbClr val="1F9139"/>
                </a:solidFill>
              </a:rPr>
              <a:t>Phổ</a:t>
            </a:r>
            <a:r>
              <a:rPr lang="en-US" sz="2599" dirty="0" smtClean="0">
                <a:solidFill>
                  <a:srgbClr val="1F9139"/>
                </a:solidFill>
              </a:rPr>
              <a:t>, </a:t>
            </a:r>
            <a:r>
              <a:rPr lang="en-US" sz="2599" dirty="0" err="1" smtClean="0">
                <a:solidFill>
                  <a:srgbClr val="1F9139"/>
                </a:solidFill>
              </a:rPr>
              <a:t>n</a:t>
            </a:r>
            <a:r>
              <a:rPr lang="en-US" sz="2599" b="0" i="0" u="none" strike="noStrike" cap="none" dirty="0" err="1" smtClean="0">
                <a:solidFill>
                  <a:srgbClr val="1F9139"/>
                </a:solidFill>
                <a:latin typeface="Arial"/>
                <a:ea typeface="Arial"/>
                <a:cs typeface="Arial"/>
                <a:sym typeface="Arial"/>
              </a:rPr>
              <a:t>gày</a:t>
            </a:r>
            <a:r>
              <a:rPr lang="en-US" sz="2599" b="0" i="0" u="none" strike="noStrike" cap="none" dirty="0" smtClean="0">
                <a:solidFill>
                  <a:srgbClr val="1F9139"/>
                </a:solidFill>
                <a:latin typeface="Arial"/>
                <a:ea typeface="Arial"/>
                <a:cs typeface="Arial"/>
                <a:sym typeface="Arial"/>
              </a:rPr>
              <a:t> 14/9/2024</a:t>
            </a:r>
            <a:endParaRP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10"/>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sp>
      <p:sp>
        <p:nvSpPr>
          <p:cNvPr id="242" name="Google Shape;242;p10"/>
          <p:cNvSpPr/>
          <p:nvPr/>
        </p:nvSpPr>
        <p:spPr>
          <a:xfrm>
            <a:off x="12910150" y="-3957203"/>
            <a:ext cx="11506231" cy="14315684"/>
          </a:xfrm>
          <a:custGeom>
            <a:avLst/>
            <a:gdLst/>
            <a:ahLst/>
            <a:cxnLst/>
            <a:rect l="l" t="t" r="r" b="b"/>
            <a:pathLst>
              <a:path w="11506231" h="14315684" extrusionOk="0">
                <a:moveTo>
                  <a:pt x="0" y="0"/>
                </a:moveTo>
                <a:lnTo>
                  <a:pt x="11506231" y="0"/>
                </a:lnTo>
                <a:lnTo>
                  <a:pt x="11506231" y="14315684"/>
                </a:lnTo>
                <a:lnTo>
                  <a:pt x="0" y="14315684"/>
                </a:lnTo>
                <a:lnTo>
                  <a:pt x="0" y="0"/>
                </a:lnTo>
                <a:close/>
              </a:path>
            </a:pathLst>
          </a:custGeom>
          <a:blipFill rotWithShape="1">
            <a:blip r:embed="rId4">
              <a:alphaModFix/>
            </a:blip>
            <a:stretch>
              <a:fillRect/>
            </a:stretch>
          </a:blipFill>
          <a:ln>
            <a:noFill/>
          </a:ln>
        </p:spPr>
      </p:sp>
      <p:sp>
        <p:nvSpPr>
          <p:cNvPr id="243" name="Google Shape;243;p10"/>
          <p:cNvSpPr/>
          <p:nvPr/>
        </p:nvSpPr>
        <p:spPr>
          <a:xfrm>
            <a:off x="13815460" y="2711122"/>
            <a:ext cx="4472540" cy="4472540"/>
          </a:xfrm>
          <a:custGeom>
            <a:avLst/>
            <a:gdLst/>
            <a:ahLst/>
            <a:cxnLst/>
            <a:rect l="l" t="t" r="r" b="b"/>
            <a:pathLst>
              <a:path w="4472540" h="4472540" extrusionOk="0">
                <a:moveTo>
                  <a:pt x="0" y="0"/>
                </a:moveTo>
                <a:lnTo>
                  <a:pt x="4472540" y="0"/>
                </a:lnTo>
                <a:lnTo>
                  <a:pt x="4472540" y="4472540"/>
                </a:lnTo>
                <a:lnTo>
                  <a:pt x="0" y="4472540"/>
                </a:lnTo>
                <a:lnTo>
                  <a:pt x="0" y="0"/>
                </a:lnTo>
                <a:close/>
              </a:path>
            </a:pathLst>
          </a:custGeom>
          <a:blipFill rotWithShape="1">
            <a:blip r:embed="rId5">
              <a:alphaModFix amt="78000"/>
            </a:blip>
            <a:stretch>
              <a:fillRect/>
            </a:stretch>
          </a:blipFill>
          <a:ln>
            <a:noFill/>
          </a:ln>
        </p:spPr>
      </p:sp>
      <p:sp>
        <p:nvSpPr>
          <p:cNvPr id="244" name="Google Shape;244;p10"/>
          <p:cNvSpPr/>
          <p:nvPr/>
        </p:nvSpPr>
        <p:spPr>
          <a:xfrm>
            <a:off x="11710325" y="3667901"/>
            <a:ext cx="551529" cy="577518"/>
          </a:xfrm>
          <a:custGeom>
            <a:avLst/>
            <a:gdLst/>
            <a:ahLst/>
            <a:cxnLst/>
            <a:rect l="l" t="t" r="r" b="b"/>
            <a:pathLst>
              <a:path w="551529" h="577518" extrusionOk="0">
                <a:moveTo>
                  <a:pt x="0" y="0"/>
                </a:moveTo>
                <a:lnTo>
                  <a:pt x="551529" y="0"/>
                </a:lnTo>
                <a:lnTo>
                  <a:pt x="551529" y="577518"/>
                </a:lnTo>
                <a:lnTo>
                  <a:pt x="0" y="577518"/>
                </a:lnTo>
                <a:lnTo>
                  <a:pt x="0" y="0"/>
                </a:lnTo>
                <a:close/>
              </a:path>
            </a:pathLst>
          </a:custGeom>
          <a:blipFill rotWithShape="1">
            <a:blip r:embed="rId6">
              <a:alphaModFix/>
            </a:blip>
            <a:stretch>
              <a:fillRect/>
            </a:stretch>
          </a:blipFill>
          <a:ln>
            <a:noFill/>
          </a:ln>
        </p:spPr>
      </p:sp>
      <p:sp>
        <p:nvSpPr>
          <p:cNvPr id="245" name="Google Shape;245;p10"/>
          <p:cNvSpPr/>
          <p:nvPr/>
        </p:nvSpPr>
        <p:spPr>
          <a:xfrm rot="10800000">
            <a:off x="16692457" y="4873459"/>
            <a:ext cx="5081705" cy="4300393"/>
          </a:xfrm>
          <a:custGeom>
            <a:avLst/>
            <a:gdLst/>
            <a:ahLst/>
            <a:cxnLst/>
            <a:rect l="l" t="t" r="r" b="b"/>
            <a:pathLst>
              <a:path w="5081705" h="4300393" extrusionOk="0">
                <a:moveTo>
                  <a:pt x="5081705" y="4300393"/>
                </a:moveTo>
                <a:lnTo>
                  <a:pt x="0" y="4300393"/>
                </a:lnTo>
                <a:lnTo>
                  <a:pt x="0" y="0"/>
                </a:lnTo>
                <a:lnTo>
                  <a:pt x="5081705" y="0"/>
                </a:lnTo>
                <a:lnTo>
                  <a:pt x="5081705" y="4300393"/>
                </a:lnTo>
                <a:close/>
              </a:path>
            </a:pathLst>
          </a:custGeom>
          <a:blipFill rotWithShape="1">
            <a:blip r:embed="rId7">
              <a:alphaModFix amt="9999"/>
            </a:blip>
            <a:stretch>
              <a:fillRect/>
            </a:stretch>
          </a:blipFill>
          <a:ln>
            <a:noFill/>
          </a:ln>
        </p:spPr>
      </p:sp>
      <p:grpSp>
        <p:nvGrpSpPr>
          <p:cNvPr id="246" name="Google Shape;246;p10"/>
          <p:cNvGrpSpPr/>
          <p:nvPr/>
        </p:nvGrpSpPr>
        <p:grpSpPr>
          <a:xfrm>
            <a:off x="17259300" y="2815869"/>
            <a:ext cx="384770" cy="384770"/>
            <a:chOff x="0" y="0"/>
            <a:chExt cx="812800" cy="812800"/>
          </a:xfrm>
        </p:grpSpPr>
        <p:sp>
          <p:nvSpPr>
            <p:cNvPr id="247" name="Google Shape;247;p10"/>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10"/>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249" name="Google Shape;249;p10"/>
          <p:cNvGrpSpPr/>
          <p:nvPr/>
        </p:nvGrpSpPr>
        <p:grpSpPr>
          <a:xfrm>
            <a:off x="9792131" y="9729341"/>
            <a:ext cx="384770" cy="384770"/>
            <a:chOff x="0" y="0"/>
            <a:chExt cx="812800" cy="812800"/>
          </a:xfrm>
        </p:grpSpPr>
        <p:sp>
          <p:nvSpPr>
            <p:cNvPr id="250" name="Google Shape;250;p10"/>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10"/>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252" name="Google Shape;252;p10"/>
          <p:cNvSpPr txBox="1"/>
          <p:nvPr/>
        </p:nvSpPr>
        <p:spPr>
          <a:xfrm>
            <a:off x="1424825" y="745650"/>
            <a:ext cx="15267632" cy="1573764"/>
          </a:xfrm>
          <a:prstGeom prst="rect">
            <a:avLst/>
          </a:prstGeom>
          <a:noFill/>
          <a:ln>
            <a:noFill/>
          </a:ln>
        </p:spPr>
        <p:txBody>
          <a:bodyPr spcFirstLastPara="1" wrap="square" lIns="0" tIns="0" rIns="0" bIns="0" anchor="t" anchorCtr="0">
            <a:spAutoFit/>
          </a:bodyPr>
          <a:lstStyle/>
          <a:p>
            <a:pPr marL="0" marR="0" lvl="0" indent="0" algn="ctr" rtl="0">
              <a:lnSpc>
                <a:spcPct val="140008"/>
              </a:lnSpc>
              <a:spcBef>
                <a:spcPts val="0"/>
              </a:spcBef>
              <a:spcAft>
                <a:spcPts val="0"/>
              </a:spcAft>
              <a:buNone/>
            </a:pPr>
            <a:r>
              <a:rPr lang="en-US" sz="4574" b="1" i="0" u="none" strike="noStrike" cap="none">
                <a:solidFill>
                  <a:srgbClr val="105D22"/>
                </a:solidFill>
                <a:latin typeface="Poppins"/>
                <a:ea typeface="Poppins"/>
                <a:cs typeface="Poppins"/>
                <a:sym typeface="Poppins"/>
              </a:rPr>
              <a:t> </a:t>
            </a:r>
            <a:r>
              <a:rPr lang="en-US" sz="4574" b="1" i="0" u="none" strike="noStrike" cap="none">
                <a:solidFill>
                  <a:srgbClr val="105D22"/>
                </a:solidFill>
                <a:latin typeface="Times New Roman"/>
                <a:ea typeface="Times New Roman"/>
                <a:cs typeface="Times New Roman"/>
                <a:sym typeface="Times New Roman"/>
              </a:rPr>
              <a:t>TỰ NHIÊN VÀ XÃ HỘI:</a:t>
            </a:r>
            <a:endParaRPr/>
          </a:p>
          <a:p>
            <a:pPr marL="0" marR="0" lvl="0" indent="0" algn="ctr" rtl="0">
              <a:lnSpc>
                <a:spcPct val="140008"/>
              </a:lnSpc>
              <a:spcBef>
                <a:spcPts val="0"/>
              </a:spcBef>
              <a:spcAft>
                <a:spcPts val="0"/>
              </a:spcAft>
              <a:buNone/>
            </a:pPr>
            <a:r>
              <a:rPr lang="en-US" sz="4574" b="1" i="0" u="none" strike="noStrike" cap="none">
                <a:solidFill>
                  <a:srgbClr val="105D22"/>
                </a:solidFill>
                <a:latin typeface="Times New Roman"/>
                <a:ea typeface="Times New Roman"/>
                <a:cs typeface="Times New Roman"/>
                <a:sym typeface="Times New Roman"/>
              </a:rPr>
              <a:t>BÀI 11: DI TÍCH LỊCH SỬ VÀ CẢNH QUAN THIÊN NHIÊN</a:t>
            </a:r>
            <a:endParaRPr/>
          </a:p>
        </p:txBody>
      </p:sp>
      <p:sp>
        <p:nvSpPr>
          <p:cNvPr id="253" name="Google Shape;253;p10"/>
          <p:cNvSpPr txBox="1"/>
          <p:nvPr/>
        </p:nvSpPr>
        <p:spPr>
          <a:xfrm>
            <a:off x="2529964" y="3353768"/>
            <a:ext cx="11487938" cy="2620283"/>
          </a:xfrm>
          <a:prstGeom prst="rect">
            <a:avLst/>
          </a:prstGeom>
          <a:noFill/>
          <a:ln>
            <a:noFill/>
          </a:ln>
        </p:spPr>
        <p:txBody>
          <a:bodyPr spcFirstLastPara="1" wrap="square" lIns="0" tIns="0" rIns="0" bIns="0" anchor="t" anchorCtr="0">
            <a:spAutoFit/>
          </a:bodyPr>
          <a:lstStyle/>
          <a:p>
            <a:pPr marL="0" marR="0" lvl="0" indent="0" algn="ctr" rtl="0">
              <a:lnSpc>
                <a:spcPct val="140001"/>
              </a:lnSpc>
              <a:spcBef>
                <a:spcPts val="0"/>
              </a:spcBef>
              <a:spcAft>
                <a:spcPts val="0"/>
              </a:spcAft>
              <a:buNone/>
            </a:pPr>
            <a:r>
              <a:rPr lang="en-US" sz="14522" b="1" i="0" u="none" strike="noStrike" cap="none">
                <a:solidFill>
                  <a:srgbClr val="1F9139"/>
                </a:solidFill>
                <a:latin typeface="Poppins"/>
                <a:ea typeface="Poppins"/>
                <a:cs typeface="Poppins"/>
                <a:sym typeface="Poppins"/>
              </a:rPr>
              <a:t>KHÁM PHÁ</a:t>
            </a:r>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11"/>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sp>
      <p:sp>
        <p:nvSpPr>
          <p:cNvPr id="263" name="Google Shape;263;p11"/>
          <p:cNvSpPr/>
          <p:nvPr/>
        </p:nvSpPr>
        <p:spPr>
          <a:xfrm>
            <a:off x="15244591" y="-1732519"/>
            <a:ext cx="9609535" cy="11955876"/>
          </a:xfrm>
          <a:custGeom>
            <a:avLst/>
            <a:gdLst/>
            <a:ahLst/>
            <a:cxnLst/>
            <a:rect l="l" t="t" r="r" b="b"/>
            <a:pathLst>
              <a:path w="9609535" h="11955876" extrusionOk="0">
                <a:moveTo>
                  <a:pt x="0" y="0"/>
                </a:moveTo>
                <a:lnTo>
                  <a:pt x="9609535" y="0"/>
                </a:lnTo>
                <a:lnTo>
                  <a:pt x="9609535" y="11955876"/>
                </a:lnTo>
                <a:lnTo>
                  <a:pt x="0" y="11955876"/>
                </a:lnTo>
                <a:lnTo>
                  <a:pt x="0" y="0"/>
                </a:lnTo>
                <a:close/>
              </a:path>
            </a:pathLst>
          </a:custGeom>
          <a:blipFill rotWithShape="1">
            <a:blip r:embed="rId4">
              <a:alphaModFix/>
            </a:blip>
            <a:stretch>
              <a:fillRect/>
            </a:stretch>
          </a:blipFill>
          <a:ln>
            <a:noFill/>
          </a:ln>
        </p:spPr>
      </p:sp>
      <p:sp>
        <p:nvSpPr>
          <p:cNvPr id="264" name="Google Shape;264;p11"/>
          <p:cNvSpPr/>
          <p:nvPr/>
        </p:nvSpPr>
        <p:spPr>
          <a:xfrm>
            <a:off x="13815460" y="2711122"/>
            <a:ext cx="4472540" cy="4472540"/>
          </a:xfrm>
          <a:custGeom>
            <a:avLst/>
            <a:gdLst/>
            <a:ahLst/>
            <a:cxnLst/>
            <a:rect l="l" t="t" r="r" b="b"/>
            <a:pathLst>
              <a:path w="4472540" h="4472540" extrusionOk="0">
                <a:moveTo>
                  <a:pt x="0" y="0"/>
                </a:moveTo>
                <a:lnTo>
                  <a:pt x="4472540" y="0"/>
                </a:lnTo>
                <a:lnTo>
                  <a:pt x="4472540" y="4472540"/>
                </a:lnTo>
                <a:lnTo>
                  <a:pt x="0" y="4472540"/>
                </a:lnTo>
                <a:lnTo>
                  <a:pt x="0" y="0"/>
                </a:lnTo>
                <a:close/>
              </a:path>
            </a:pathLst>
          </a:custGeom>
          <a:blipFill rotWithShape="1">
            <a:blip r:embed="rId5">
              <a:alphaModFix amt="78000"/>
            </a:blip>
            <a:stretch>
              <a:fillRect/>
            </a:stretch>
          </a:blipFill>
          <a:ln>
            <a:noFill/>
          </a:ln>
        </p:spPr>
      </p:sp>
      <p:sp>
        <p:nvSpPr>
          <p:cNvPr id="265" name="Google Shape;265;p11"/>
          <p:cNvSpPr/>
          <p:nvPr/>
        </p:nvSpPr>
        <p:spPr>
          <a:xfrm>
            <a:off x="11710325" y="3667901"/>
            <a:ext cx="551529" cy="577518"/>
          </a:xfrm>
          <a:custGeom>
            <a:avLst/>
            <a:gdLst/>
            <a:ahLst/>
            <a:cxnLst/>
            <a:rect l="l" t="t" r="r" b="b"/>
            <a:pathLst>
              <a:path w="551529" h="577518" extrusionOk="0">
                <a:moveTo>
                  <a:pt x="0" y="0"/>
                </a:moveTo>
                <a:lnTo>
                  <a:pt x="551529" y="0"/>
                </a:lnTo>
                <a:lnTo>
                  <a:pt x="551529" y="577518"/>
                </a:lnTo>
                <a:lnTo>
                  <a:pt x="0" y="577518"/>
                </a:lnTo>
                <a:lnTo>
                  <a:pt x="0" y="0"/>
                </a:lnTo>
                <a:close/>
              </a:path>
            </a:pathLst>
          </a:custGeom>
          <a:blipFill rotWithShape="1">
            <a:blip r:embed="rId6">
              <a:alphaModFix/>
            </a:blip>
            <a:stretch>
              <a:fillRect/>
            </a:stretch>
          </a:blipFill>
          <a:ln>
            <a:noFill/>
          </a:ln>
        </p:spPr>
      </p:sp>
      <p:sp>
        <p:nvSpPr>
          <p:cNvPr id="266" name="Google Shape;266;p11"/>
          <p:cNvSpPr/>
          <p:nvPr/>
        </p:nvSpPr>
        <p:spPr>
          <a:xfrm rot="10800000">
            <a:off x="16692457" y="4873459"/>
            <a:ext cx="5081705" cy="4300393"/>
          </a:xfrm>
          <a:custGeom>
            <a:avLst/>
            <a:gdLst/>
            <a:ahLst/>
            <a:cxnLst/>
            <a:rect l="l" t="t" r="r" b="b"/>
            <a:pathLst>
              <a:path w="5081705" h="4300393" extrusionOk="0">
                <a:moveTo>
                  <a:pt x="5081705" y="4300393"/>
                </a:moveTo>
                <a:lnTo>
                  <a:pt x="0" y="4300393"/>
                </a:lnTo>
                <a:lnTo>
                  <a:pt x="0" y="0"/>
                </a:lnTo>
                <a:lnTo>
                  <a:pt x="5081705" y="0"/>
                </a:lnTo>
                <a:lnTo>
                  <a:pt x="5081705" y="4300393"/>
                </a:lnTo>
                <a:close/>
              </a:path>
            </a:pathLst>
          </a:custGeom>
          <a:blipFill rotWithShape="1">
            <a:blip r:embed="rId7">
              <a:alphaModFix amt="9999"/>
            </a:blip>
            <a:stretch>
              <a:fillRect/>
            </a:stretch>
          </a:blipFill>
          <a:ln>
            <a:noFill/>
          </a:ln>
        </p:spPr>
      </p:sp>
      <p:grpSp>
        <p:nvGrpSpPr>
          <p:cNvPr id="267" name="Google Shape;267;p11"/>
          <p:cNvGrpSpPr/>
          <p:nvPr/>
        </p:nvGrpSpPr>
        <p:grpSpPr>
          <a:xfrm>
            <a:off x="17259300" y="2815869"/>
            <a:ext cx="384770" cy="384770"/>
            <a:chOff x="0" y="0"/>
            <a:chExt cx="812800" cy="812800"/>
          </a:xfrm>
        </p:grpSpPr>
        <p:sp>
          <p:nvSpPr>
            <p:cNvPr id="268" name="Google Shape;268;p11"/>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11"/>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270" name="Google Shape;270;p11"/>
          <p:cNvGrpSpPr/>
          <p:nvPr/>
        </p:nvGrpSpPr>
        <p:grpSpPr>
          <a:xfrm>
            <a:off x="9792131" y="9729341"/>
            <a:ext cx="384770" cy="384770"/>
            <a:chOff x="0" y="0"/>
            <a:chExt cx="812800" cy="812800"/>
          </a:xfrm>
        </p:grpSpPr>
        <p:sp>
          <p:nvSpPr>
            <p:cNvPr id="271" name="Google Shape;271;p11"/>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1"/>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273" name="Google Shape;273;p11"/>
          <p:cNvSpPr/>
          <p:nvPr/>
        </p:nvSpPr>
        <p:spPr>
          <a:xfrm>
            <a:off x="590955" y="1648299"/>
            <a:ext cx="8258207" cy="5194240"/>
          </a:xfrm>
          <a:custGeom>
            <a:avLst/>
            <a:gdLst/>
            <a:ahLst/>
            <a:cxnLst/>
            <a:rect l="l" t="t" r="r" b="b"/>
            <a:pathLst>
              <a:path w="8258207" h="5194240" extrusionOk="0">
                <a:moveTo>
                  <a:pt x="0" y="0"/>
                </a:moveTo>
                <a:lnTo>
                  <a:pt x="8258207" y="0"/>
                </a:lnTo>
                <a:lnTo>
                  <a:pt x="8258207" y="5194240"/>
                </a:lnTo>
                <a:lnTo>
                  <a:pt x="0" y="5194240"/>
                </a:lnTo>
                <a:lnTo>
                  <a:pt x="0" y="0"/>
                </a:lnTo>
                <a:close/>
              </a:path>
            </a:pathLst>
          </a:custGeom>
          <a:blipFill rotWithShape="1">
            <a:blip r:embed="rId8">
              <a:alphaModFix/>
            </a:blip>
            <a:stretch>
              <a:fillRect/>
            </a:stretch>
          </a:blipFill>
          <a:ln>
            <a:noFill/>
          </a:ln>
        </p:spPr>
      </p:sp>
      <p:sp>
        <p:nvSpPr>
          <p:cNvPr id="274" name="Google Shape;274;p11"/>
          <p:cNvSpPr/>
          <p:nvPr/>
        </p:nvSpPr>
        <p:spPr>
          <a:xfrm>
            <a:off x="8849162" y="1648299"/>
            <a:ext cx="8767513" cy="5100597"/>
          </a:xfrm>
          <a:custGeom>
            <a:avLst/>
            <a:gdLst/>
            <a:ahLst/>
            <a:cxnLst/>
            <a:rect l="l" t="t" r="r" b="b"/>
            <a:pathLst>
              <a:path w="8767513" h="5100597" extrusionOk="0">
                <a:moveTo>
                  <a:pt x="0" y="0"/>
                </a:moveTo>
                <a:lnTo>
                  <a:pt x="8767513" y="0"/>
                </a:lnTo>
                <a:lnTo>
                  <a:pt x="8767513" y="5100598"/>
                </a:lnTo>
                <a:lnTo>
                  <a:pt x="0" y="5100598"/>
                </a:lnTo>
                <a:lnTo>
                  <a:pt x="0" y="0"/>
                </a:lnTo>
                <a:close/>
              </a:path>
            </a:pathLst>
          </a:custGeom>
          <a:blipFill rotWithShape="1">
            <a:blip r:embed="rId9">
              <a:alphaModFix/>
            </a:blip>
            <a:stretch>
              <a:fillRect/>
            </a:stretch>
          </a:blipFill>
          <a:ln>
            <a:noFill/>
          </a:ln>
        </p:spPr>
      </p:sp>
      <p:sp>
        <p:nvSpPr>
          <p:cNvPr id="275" name="Google Shape;275;p11"/>
          <p:cNvSpPr/>
          <p:nvPr/>
        </p:nvSpPr>
        <p:spPr>
          <a:xfrm>
            <a:off x="5773769" y="5887179"/>
            <a:ext cx="7298821" cy="4680591"/>
          </a:xfrm>
          <a:custGeom>
            <a:avLst/>
            <a:gdLst/>
            <a:ahLst/>
            <a:cxnLst/>
            <a:rect l="l" t="t" r="r" b="b"/>
            <a:pathLst>
              <a:path w="7298821" h="4680591" extrusionOk="0">
                <a:moveTo>
                  <a:pt x="0" y="0"/>
                </a:moveTo>
                <a:lnTo>
                  <a:pt x="7298821" y="0"/>
                </a:lnTo>
                <a:lnTo>
                  <a:pt x="7298821" y="4680590"/>
                </a:lnTo>
                <a:lnTo>
                  <a:pt x="0" y="4680590"/>
                </a:lnTo>
                <a:lnTo>
                  <a:pt x="0" y="0"/>
                </a:lnTo>
                <a:close/>
              </a:path>
            </a:pathLst>
          </a:custGeom>
          <a:blipFill rotWithShape="1">
            <a:blip r:embed="rId10">
              <a:alphaModFix/>
            </a:blip>
            <a:stretch>
              <a:fillRect/>
            </a:stretch>
          </a:blipFill>
          <a:ln>
            <a:noFill/>
          </a:ln>
        </p:spPr>
      </p:sp>
      <p:sp>
        <p:nvSpPr>
          <p:cNvPr id="276" name="Google Shape;276;p11"/>
          <p:cNvSpPr txBox="1"/>
          <p:nvPr/>
        </p:nvSpPr>
        <p:spPr>
          <a:xfrm>
            <a:off x="950279" y="873138"/>
            <a:ext cx="15591769" cy="508729"/>
          </a:xfrm>
          <a:prstGeom prst="rect">
            <a:avLst/>
          </a:prstGeom>
          <a:noFill/>
          <a:ln>
            <a:noFill/>
          </a:ln>
        </p:spPr>
        <p:txBody>
          <a:bodyPr spcFirstLastPara="1" wrap="square" lIns="0" tIns="0" rIns="0" bIns="0" anchor="t" anchorCtr="0">
            <a:spAutoFit/>
          </a:bodyPr>
          <a:lstStyle/>
          <a:p>
            <a:pPr marL="0" marR="0" lvl="0" indent="0" algn="ctr" rtl="0">
              <a:lnSpc>
                <a:spcPct val="140012"/>
              </a:lnSpc>
              <a:spcBef>
                <a:spcPts val="0"/>
              </a:spcBef>
              <a:spcAft>
                <a:spcPts val="0"/>
              </a:spcAft>
              <a:buNone/>
            </a:pPr>
            <a:r>
              <a:rPr lang="en-US" sz="3099" b="1" i="0" u="none" strike="noStrike" cap="none">
                <a:solidFill>
                  <a:srgbClr val="000000"/>
                </a:solidFill>
                <a:latin typeface="Times New Roman"/>
                <a:ea typeface="Times New Roman"/>
                <a:cs typeface="Times New Roman"/>
                <a:sym typeface="Times New Roman"/>
              </a:rPr>
              <a:t>1. Chọn một trong các địa danh dưới đây và nói những điều em biết về nơi đó</a:t>
            </a:r>
            <a:r>
              <a:rPr lang="en-US" sz="3099" b="0" i="0" u="none" strike="noStrike" cap="none">
                <a:solidFill>
                  <a:srgbClr val="000000"/>
                </a:solidFill>
                <a:latin typeface="Arial"/>
                <a:ea typeface="Arial"/>
                <a:cs typeface="Arial"/>
                <a:sym typeface="Arial"/>
              </a:rPr>
              <a:t>.</a:t>
            </a:r>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0667586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12"/>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sp>
      <p:sp>
        <p:nvSpPr>
          <p:cNvPr id="286" name="Google Shape;286;p12"/>
          <p:cNvSpPr/>
          <p:nvPr/>
        </p:nvSpPr>
        <p:spPr>
          <a:xfrm>
            <a:off x="15244591" y="-1732519"/>
            <a:ext cx="9609535" cy="11955876"/>
          </a:xfrm>
          <a:custGeom>
            <a:avLst/>
            <a:gdLst/>
            <a:ahLst/>
            <a:cxnLst/>
            <a:rect l="l" t="t" r="r" b="b"/>
            <a:pathLst>
              <a:path w="9609535" h="11955876" extrusionOk="0">
                <a:moveTo>
                  <a:pt x="0" y="0"/>
                </a:moveTo>
                <a:lnTo>
                  <a:pt x="9609535" y="0"/>
                </a:lnTo>
                <a:lnTo>
                  <a:pt x="9609535" y="11955876"/>
                </a:lnTo>
                <a:lnTo>
                  <a:pt x="0" y="11955876"/>
                </a:lnTo>
                <a:lnTo>
                  <a:pt x="0" y="0"/>
                </a:lnTo>
                <a:close/>
              </a:path>
            </a:pathLst>
          </a:custGeom>
          <a:blipFill rotWithShape="1">
            <a:blip r:embed="rId4">
              <a:alphaModFix/>
            </a:blip>
            <a:stretch>
              <a:fillRect/>
            </a:stretch>
          </a:blipFill>
          <a:ln>
            <a:noFill/>
          </a:ln>
        </p:spPr>
      </p:sp>
      <p:sp>
        <p:nvSpPr>
          <p:cNvPr id="287" name="Google Shape;287;p12"/>
          <p:cNvSpPr/>
          <p:nvPr/>
        </p:nvSpPr>
        <p:spPr>
          <a:xfrm>
            <a:off x="13815460" y="2711122"/>
            <a:ext cx="4472540" cy="4472540"/>
          </a:xfrm>
          <a:custGeom>
            <a:avLst/>
            <a:gdLst/>
            <a:ahLst/>
            <a:cxnLst/>
            <a:rect l="l" t="t" r="r" b="b"/>
            <a:pathLst>
              <a:path w="4472540" h="4472540" extrusionOk="0">
                <a:moveTo>
                  <a:pt x="0" y="0"/>
                </a:moveTo>
                <a:lnTo>
                  <a:pt x="4472540" y="0"/>
                </a:lnTo>
                <a:lnTo>
                  <a:pt x="4472540" y="4472540"/>
                </a:lnTo>
                <a:lnTo>
                  <a:pt x="0" y="4472540"/>
                </a:lnTo>
                <a:lnTo>
                  <a:pt x="0" y="0"/>
                </a:lnTo>
                <a:close/>
              </a:path>
            </a:pathLst>
          </a:custGeom>
          <a:blipFill rotWithShape="1">
            <a:blip r:embed="rId5">
              <a:alphaModFix amt="78000"/>
            </a:blip>
            <a:stretch>
              <a:fillRect/>
            </a:stretch>
          </a:blipFill>
          <a:ln>
            <a:noFill/>
          </a:ln>
        </p:spPr>
      </p:sp>
      <p:sp>
        <p:nvSpPr>
          <p:cNvPr id="288" name="Google Shape;288;p12"/>
          <p:cNvSpPr/>
          <p:nvPr/>
        </p:nvSpPr>
        <p:spPr>
          <a:xfrm>
            <a:off x="11710325" y="3667901"/>
            <a:ext cx="551529" cy="577518"/>
          </a:xfrm>
          <a:custGeom>
            <a:avLst/>
            <a:gdLst/>
            <a:ahLst/>
            <a:cxnLst/>
            <a:rect l="l" t="t" r="r" b="b"/>
            <a:pathLst>
              <a:path w="551529" h="577518" extrusionOk="0">
                <a:moveTo>
                  <a:pt x="0" y="0"/>
                </a:moveTo>
                <a:lnTo>
                  <a:pt x="551529" y="0"/>
                </a:lnTo>
                <a:lnTo>
                  <a:pt x="551529" y="577518"/>
                </a:lnTo>
                <a:lnTo>
                  <a:pt x="0" y="577518"/>
                </a:lnTo>
                <a:lnTo>
                  <a:pt x="0" y="0"/>
                </a:lnTo>
                <a:close/>
              </a:path>
            </a:pathLst>
          </a:custGeom>
          <a:blipFill rotWithShape="1">
            <a:blip r:embed="rId6">
              <a:alphaModFix/>
            </a:blip>
            <a:stretch>
              <a:fillRect/>
            </a:stretch>
          </a:blipFill>
          <a:ln>
            <a:noFill/>
          </a:ln>
        </p:spPr>
      </p:sp>
      <p:sp>
        <p:nvSpPr>
          <p:cNvPr id="289" name="Google Shape;289;p12"/>
          <p:cNvSpPr/>
          <p:nvPr/>
        </p:nvSpPr>
        <p:spPr>
          <a:xfrm rot="10800000">
            <a:off x="16692457" y="4873459"/>
            <a:ext cx="5081705" cy="4300393"/>
          </a:xfrm>
          <a:custGeom>
            <a:avLst/>
            <a:gdLst/>
            <a:ahLst/>
            <a:cxnLst/>
            <a:rect l="l" t="t" r="r" b="b"/>
            <a:pathLst>
              <a:path w="5081705" h="4300393" extrusionOk="0">
                <a:moveTo>
                  <a:pt x="5081705" y="4300393"/>
                </a:moveTo>
                <a:lnTo>
                  <a:pt x="0" y="4300393"/>
                </a:lnTo>
                <a:lnTo>
                  <a:pt x="0" y="0"/>
                </a:lnTo>
                <a:lnTo>
                  <a:pt x="5081705" y="0"/>
                </a:lnTo>
                <a:lnTo>
                  <a:pt x="5081705" y="4300393"/>
                </a:lnTo>
                <a:close/>
              </a:path>
            </a:pathLst>
          </a:custGeom>
          <a:blipFill rotWithShape="1">
            <a:blip r:embed="rId7">
              <a:alphaModFix amt="9999"/>
            </a:blip>
            <a:stretch>
              <a:fillRect/>
            </a:stretch>
          </a:blipFill>
          <a:ln>
            <a:noFill/>
          </a:ln>
        </p:spPr>
      </p:sp>
      <p:grpSp>
        <p:nvGrpSpPr>
          <p:cNvPr id="290" name="Google Shape;290;p12"/>
          <p:cNvGrpSpPr/>
          <p:nvPr/>
        </p:nvGrpSpPr>
        <p:grpSpPr>
          <a:xfrm>
            <a:off x="17259300" y="2815869"/>
            <a:ext cx="384770" cy="384770"/>
            <a:chOff x="0" y="0"/>
            <a:chExt cx="812800" cy="812800"/>
          </a:xfrm>
        </p:grpSpPr>
        <p:sp>
          <p:nvSpPr>
            <p:cNvPr id="291" name="Google Shape;291;p12"/>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12"/>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293" name="Google Shape;293;p12"/>
          <p:cNvGrpSpPr/>
          <p:nvPr/>
        </p:nvGrpSpPr>
        <p:grpSpPr>
          <a:xfrm>
            <a:off x="9792131" y="9729341"/>
            <a:ext cx="384770" cy="384770"/>
            <a:chOff x="0" y="0"/>
            <a:chExt cx="812800" cy="812800"/>
          </a:xfrm>
        </p:grpSpPr>
        <p:sp>
          <p:nvSpPr>
            <p:cNvPr id="294" name="Google Shape;294;p12"/>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12"/>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296" name="Google Shape;296;p12"/>
          <p:cNvSpPr/>
          <p:nvPr/>
        </p:nvSpPr>
        <p:spPr>
          <a:xfrm>
            <a:off x="532595" y="3956660"/>
            <a:ext cx="8611405" cy="5416394"/>
          </a:xfrm>
          <a:custGeom>
            <a:avLst/>
            <a:gdLst/>
            <a:ahLst/>
            <a:cxnLst/>
            <a:rect l="l" t="t" r="r" b="b"/>
            <a:pathLst>
              <a:path w="8611405" h="5416394" extrusionOk="0">
                <a:moveTo>
                  <a:pt x="0" y="0"/>
                </a:moveTo>
                <a:lnTo>
                  <a:pt x="8611405" y="0"/>
                </a:lnTo>
                <a:lnTo>
                  <a:pt x="8611405" y="5416395"/>
                </a:lnTo>
                <a:lnTo>
                  <a:pt x="0" y="5416395"/>
                </a:lnTo>
                <a:lnTo>
                  <a:pt x="0" y="0"/>
                </a:lnTo>
                <a:close/>
              </a:path>
            </a:pathLst>
          </a:custGeom>
          <a:blipFill rotWithShape="1">
            <a:blip r:embed="rId8">
              <a:alphaModFix/>
            </a:blip>
            <a:stretch>
              <a:fillRect/>
            </a:stretch>
          </a:blipFill>
          <a:ln>
            <a:noFill/>
          </a:ln>
        </p:spPr>
      </p:sp>
      <p:sp>
        <p:nvSpPr>
          <p:cNvPr id="297" name="Google Shape;297;p12"/>
          <p:cNvSpPr/>
          <p:nvPr/>
        </p:nvSpPr>
        <p:spPr>
          <a:xfrm>
            <a:off x="9051488" y="-51437"/>
            <a:ext cx="8592582" cy="4998829"/>
          </a:xfrm>
          <a:custGeom>
            <a:avLst/>
            <a:gdLst/>
            <a:ahLst/>
            <a:cxnLst/>
            <a:rect l="l" t="t" r="r" b="b"/>
            <a:pathLst>
              <a:path w="8592582" h="4998829" extrusionOk="0">
                <a:moveTo>
                  <a:pt x="0" y="0"/>
                </a:moveTo>
                <a:lnTo>
                  <a:pt x="8592582" y="0"/>
                </a:lnTo>
                <a:lnTo>
                  <a:pt x="8592582" y="4998829"/>
                </a:lnTo>
                <a:lnTo>
                  <a:pt x="0" y="4998829"/>
                </a:lnTo>
                <a:lnTo>
                  <a:pt x="0" y="0"/>
                </a:lnTo>
                <a:close/>
              </a:path>
            </a:pathLst>
          </a:custGeom>
          <a:blipFill rotWithShape="1">
            <a:blip r:embed="rId9">
              <a:alphaModFix/>
            </a:blip>
            <a:stretch>
              <a:fillRect/>
            </a:stretch>
          </a:blipFill>
          <a:ln>
            <a:noFill/>
          </a:ln>
        </p:spPr>
      </p:sp>
      <p:sp>
        <p:nvSpPr>
          <p:cNvPr id="298" name="Google Shape;298;p12"/>
          <p:cNvSpPr/>
          <p:nvPr/>
        </p:nvSpPr>
        <p:spPr>
          <a:xfrm>
            <a:off x="9377987" y="4873459"/>
            <a:ext cx="8441769" cy="5413541"/>
          </a:xfrm>
          <a:custGeom>
            <a:avLst/>
            <a:gdLst/>
            <a:ahLst/>
            <a:cxnLst/>
            <a:rect l="l" t="t" r="r" b="b"/>
            <a:pathLst>
              <a:path w="8441769" h="5413541" extrusionOk="0">
                <a:moveTo>
                  <a:pt x="0" y="0"/>
                </a:moveTo>
                <a:lnTo>
                  <a:pt x="8441769" y="0"/>
                </a:lnTo>
                <a:lnTo>
                  <a:pt x="8441769" y="5413541"/>
                </a:lnTo>
                <a:lnTo>
                  <a:pt x="0" y="5413541"/>
                </a:lnTo>
                <a:lnTo>
                  <a:pt x="0" y="0"/>
                </a:lnTo>
                <a:close/>
              </a:path>
            </a:pathLst>
          </a:custGeom>
          <a:blipFill rotWithShape="1">
            <a:blip r:embed="rId10">
              <a:alphaModFix/>
            </a:blip>
            <a:stretch>
              <a:fillRect/>
            </a:stretch>
          </a:blipFill>
          <a:ln>
            <a:noFill/>
          </a:ln>
        </p:spPr>
      </p:sp>
      <p:sp>
        <p:nvSpPr>
          <p:cNvPr id="299" name="Google Shape;299;p12"/>
          <p:cNvSpPr txBox="1"/>
          <p:nvPr/>
        </p:nvSpPr>
        <p:spPr>
          <a:xfrm>
            <a:off x="861327" y="1294019"/>
            <a:ext cx="8014475" cy="3333220"/>
          </a:xfrm>
          <a:prstGeom prst="rect">
            <a:avLst/>
          </a:prstGeom>
          <a:noFill/>
          <a:ln>
            <a:noFill/>
          </a:ln>
        </p:spPr>
        <p:txBody>
          <a:bodyPr spcFirstLastPara="1" wrap="square" lIns="0" tIns="0" rIns="0" bIns="0" anchor="t" anchorCtr="0">
            <a:spAutoFit/>
          </a:bodyPr>
          <a:lstStyle/>
          <a:p>
            <a:pPr marL="0" marR="0" lvl="0" indent="0" algn="just" rtl="0">
              <a:lnSpc>
                <a:spcPct val="140046"/>
              </a:lnSpc>
              <a:spcBef>
                <a:spcPts val="0"/>
              </a:spcBef>
              <a:spcAft>
                <a:spcPts val="0"/>
              </a:spcAft>
              <a:buNone/>
            </a:pPr>
            <a:r>
              <a:rPr lang="en-US" sz="3868" b="1" i="0" u="none" strike="noStrike" cap="none" dirty="0" smtClean="0">
                <a:solidFill>
                  <a:srgbClr val="105D22"/>
                </a:solidFill>
                <a:latin typeface="Times New Roman"/>
                <a:ea typeface="Times New Roman"/>
                <a:cs typeface="Times New Roman"/>
                <a:sym typeface="Times New Roman"/>
              </a:rPr>
              <a:t>2. </a:t>
            </a:r>
            <a:r>
              <a:rPr lang="en-US" sz="3868" b="1" i="0" u="none" strike="noStrike" cap="none" dirty="0" err="1" smtClean="0">
                <a:solidFill>
                  <a:srgbClr val="105D22"/>
                </a:solidFill>
                <a:latin typeface="Times New Roman"/>
                <a:ea typeface="Times New Roman"/>
                <a:cs typeface="Times New Roman"/>
                <a:sym typeface="Times New Roman"/>
              </a:rPr>
              <a:t>Trong</a:t>
            </a:r>
            <a:r>
              <a:rPr lang="en-US" sz="3868" b="1" i="0" u="none" strike="noStrike" cap="none" dirty="0" smtClean="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các</a:t>
            </a:r>
            <a:r>
              <a:rPr lang="en-US" sz="3868" b="1" i="0" u="none" strike="noStrike" cap="none" dirty="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địa</a:t>
            </a:r>
            <a:r>
              <a:rPr lang="en-US" sz="3868" b="1" i="0" u="none" strike="noStrike" cap="none" dirty="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danh</a:t>
            </a:r>
            <a:r>
              <a:rPr lang="en-US" sz="3868" b="1" i="0" u="none" strike="noStrike" cap="none" dirty="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mà</a:t>
            </a:r>
            <a:r>
              <a:rPr lang="en-US" sz="3868" b="1" i="0" u="none" strike="noStrike" cap="none" dirty="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các</a:t>
            </a:r>
            <a:r>
              <a:rPr lang="en-US" sz="3868" b="1" i="0" u="none" strike="noStrike" cap="none" dirty="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nhóm</a:t>
            </a:r>
            <a:r>
              <a:rPr lang="en-US" sz="3868" b="1" i="0" u="none" strike="noStrike" cap="none" dirty="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vừa</a:t>
            </a:r>
            <a:r>
              <a:rPr lang="en-US" sz="3868" b="1" i="0" u="none" strike="noStrike" cap="none" dirty="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trình</a:t>
            </a:r>
            <a:r>
              <a:rPr lang="en-US" sz="3868" b="1" i="0" u="none" strike="noStrike" cap="none" dirty="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bày</a:t>
            </a:r>
            <a:r>
              <a:rPr lang="en-US" sz="3868" b="1" i="0" u="none" strike="noStrike" cap="none" dirty="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đâu</a:t>
            </a:r>
            <a:r>
              <a:rPr lang="en-US" sz="3868" b="1" i="0" u="none" strike="noStrike" cap="none" dirty="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là</a:t>
            </a:r>
            <a:r>
              <a:rPr lang="en-US" sz="3868" b="1" i="0" u="none" strike="noStrike" cap="none" dirty="0">
                <a:solidFill>
                  <a:srgbClr val="105D22"/>
                </a:solidFill>
                <a:latin typeface="Times New Roman"/>
                <a:ea typeface="Times New Roman"/>
                <a:cs typeface="Times New Roman"/>
                <a:sym typeface="Times New Roman"/>
              </a:rPr>
              <a:t> di </a:t>
            </a:r>
            <a:r>
              <a:rPr lang="en-US" sz="3868" b="1" i="0" u="none" strike="noStrike" cap="none" dirty="0" err="1">
                <a:solidFill>
                  <a:srgbClr val="105D22"/>
                </a:solidFill>
                <a:latin typeface="Times New Roman"/>
                <a:ea typeface="Times New Roman"/>
                <a:cs typeface="Times New Roman"/>
                <a:sym typeface="Times New Roman"/>
              </a:rPr>
              <a:t>tích</a:t>
            </a:r>
            <a:r>
              <a:rPr lang="en-US" sz="3868" b="1" i="0" u="none" strike="noStrike" cap="none" dirty="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lịch</a:t>
            </a:r>
            <a:r>
              <a:rPr lang="en-US" sz="3868" b="1" i="0" u="none" strike="noStrike" cap="none" dirty="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sử</a:t>
            </a:r>
            <a:r>
              <a:rPr lang="en-US" sz="3868" b="1" i="0" u="none" strike="noStrike" cap="none" dirty="0">
                <a:solidFill>
                  <a:srgbClr val="105D22"/>
                </a:solidFill>
                <a:latin typeface="Times New Roman"/>
                <a:ea typeface="Times New Roman"/>
                <a:cs typeface="Times New Roman"/>
                <a:sym typeface="Times New Roman"/>
              </a:rPr>
              <a:t> - </a:t>
            </a:r>
            <a:r>
              <a:rPr lang="en-US" sz="3868" b="1" i="0" u="none" strike="noStrike" cap="none" dirty="0" err="1">
                <a:solidFill>
                  <a:srgbClr val="105D22"/>
                </a:solidFill>
                <a:latin typeface="Times New Roman"/>
                <a:ea typeface="Times New Roman"/>
                <a:cs typeface="Times New Roman"/>
                <a:sym typeface="Times New Roman"/>
              </a:rPr>
              <a:t>văn</a:t>
            </a:r>
            <a:r>
              <a:rPr lang="en-US" sz="3868" b="1" i="0" u="none" strike="noStrike" cap="none" dirty="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hóa</a:t>
            </a:r>
            <a:r>
              <a:rPr lang="en-US" sz="3868" b="1" i="0" u="none" strike="noStrike" cap="none" dirty="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đâu</a:t>
            </a:r>
            <a:r>
              <a:rPr lang="en-US" sz="3868" b="1" i="0" u="none" strike="noStrike" cap="none" dirty="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là</a:t>
            </a:r>
            <a:r>
              <a:rPr lang="en-US" sz="3868" b="1" i="0" u="none" strike="noStrike" cap="none" dirty="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cảnh</a:t>
            </a:r>
            <a:r>
              <a:rPr lang="en-US" sz="3868" b="1" i="0" u="none" strike="noStrike" cap="none" dirty="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quan</a:t>
            </a:r>
            <a:r>
              <a:rPr lang="en-US" sz="3868" b="1" i="0" u="none" strike="noStrike" cap="none" dirty="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thiên</a:t>
            </a:r>
            <a:r>
              <a:rPr lang="en-US" sz="3868" b="1" i="0" u="none" strike="noStrike" cap="none" dirty="0">
                <a:solidFill>
                  <a:srgbClr val="105D22"/>
                </a:solidFill>
                <a:latin typeface="Times New Roman"/>
                <a:ea typeface="Times New Roman"/>
                <a:cs typeface="Times New Roman"/>
                <a:sym typeface="Times New Roman"/>
              </a:rPr>
              <a:t> </a:t>
            </a:r>
            <a:r>
              <a:rPr lang="en-US" sz="3868" b="1" i="0" u="none" strike="noStrike" cap="none" dirty="0" err="1">
                <a:solidFill>
                  <a:srgbClr val="105D22"/>
                </a:solidFill>
                <a:latin typeface="Times New Roman"/>
                <a:ea typeface="Times New Roman"/>
                <a:cs typeface="Times New Roman"/>
                <a:sym typeface="Times New Roman"/>
              </a:rPr>
              <a:t>nhiên</a:t>
            </a:r>
            <a:r>
              <a:rPr lang="en-US" sz="3868" b="1" i="0" u="none" strike="noStrike" cap="none" dirty="0">
                <a:solidFill>
                  <a:srgbClr val="105D22"/>
                </a:solidFill>
                <a:latin typeface="Times New Roman"/>
                <a:ea typeface="Times New Roman"/>
                <a:cs typeface="Times New Roman"/>
                <a:sym typeface="Times New Roman"/>
              </a:rPr>
              <a:t>?</a:t>
            </a:r>
            <a:endParaRP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13"/>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sp>
      <p:sp>
        <p:nvSpPr>
          <p:cNvPr id="309" name="Google Shape;309;p13"/>
          <p:cNvSpPr/>
          <p:nvPr/>
        </p:nvSpPr>
        <p:spPr>
          <a:xfrm>
            <a:off x="15244591" y="-1732519"/>
            <a:ext cx="9609535" cy="11955876"/>
          </a:xfrm>
          <a:custGeom>
            <a:avLst/>
            <a:gdLst/>
            <a:ahLst/>
            <a:cxnLst/>
            <a:rect l="l" t="t" r="r" b="b"/>
            <a:pathLst>
              <a:path w="9609535" h="11955876" extrusionOk="0">
                <a:moveTo>
                  <a:pt x="0" y="0"/>
                </a:moveTo>
                <a:lnTo>
                  <a:pt x="9609535" y="0"/>
                </a:lnTo>
                <a:lnTo>
                  <a:pt x="9609535" y="11955876"/>
                </a:lnTo>
                <a:lnTo>
                  <a:pt x="0" y="11955876"/>
                </a:lnTo>
                <a:lnTo>
                  <a:pt x="0" y="0"/>
                </a:lnTo>
                <a:close/>
              </a:path>
            </a:pathLst>
          </a:custGeom>
          <a:blipFill rotWithShape="1">
            <a:blip r:embed="rId4">
              <a:alphaModFix/>
            </a:blip>
            <a:stretch>
              <a:fillRect/>
            </a:stretch>
          </a:blipFill>
          <a:ln>
            <a:noFill/>
          </a:ln>
        </p:spPr>
      </p:sp>
      <p:sp>
        <p:nvSpPr>
          <p:cNvPr id="310" name="Google Shape;310;p13"/>
          <p:cNvSpPr/>
          <p:nvPr/>
        </p:nvSpPr>
        <p:spPr>
          <a:xfrm>
            <a:off x="13815460" y="2711122"/>
            <a:ext cx="4472540" cy="4472540"/>
          </a:xfrm>
          <a:custGeom>
            <a:avLst/>
            <a:gdLst/>
            <a:ahLst/>
            <a:cxnLst/>
            <a:rect l="l" t="t" r="r" b="b"/>
            <a:pathLst>
              <a:path w="4472540" h="4472540" extrusionOk="0">
                <a:moveTo>
                  <a:pt x="0" y="0"/>
                </a:moveTo>
                <a:lnTo>
                  <a:pt x="4472540" y="0"/>
                </a:lnTo>
                <a:lnTo>
                  <a:pt x="4472540" y="4472540"/>
                </a:lnTo>
                <a:lnTo>
                  <a:pt x="0" y="4472540"/>
                </a:lnTo>
                <a:lnTo>
                  <a:pt x="0" y="0"/>
                </a:lnTo>
                <a:close/>
              </a:path>
            </a:pathLst>
          </a:custGeom>
          <a:blipFill rotWithShape="1">
            <a:blip r:embed="rId5">
              <a:alphaModFix amt="78000"/>
            </a:blip>
            <a:stretch>
              <a:fillRect/>
            </a:stretch>
          </a:blipFill>
          <a:ln>
            <a:noFill/>
          </a:ln>
        </p:spPr>
      </p:sp>
      <p:sp>
        <p:nvSpPr>
          <p:cNvPr id="311" name="Google Shape;311;p13"/>
          <p:cNvSpPr/>
          <p:nvPr/>
        </p:nvSpPr>
        <p:spPr>
          <a:xfrm>
            <a:off x="11710325" y="3667901"/>
            <a:ext cx="551529" cy="577518"/>
          </a:xfrm>
          <a:custGeom>
            <a:avLst/>
            <a:gdLst/>
            <a:ahLst/>
            <a:cxnLst/>
            <a:rect l="l" t="t" r="r" b="b"/>
            <a:pathLst>
              <a:path w="551529" h="577518" extrusionOk="0">
                <a:moveTo>
                  <a:pt x="0" y="0"/>
                </a:moveTo>
                <a:lnTo>
                  <a:pt x="551529" y="0"/>
                </a:lnTo>
                <a:lnTo>
                  <a:pt x="551529" y="577518"/>
                </a:lnTo>
                <a:lnTo>
                  <a:pt x="0" y="577518"/>
                </a:lnTo>
                <a:lnTo>
                  <a:pt x="0" y="0"/>
                </a:lnTo>
                <a:close/>
              </a:path>
            </a:pathLst>
          </a:custGeom>
          <a:blipFill rotWithShape="1">
            <a:blip r:embed="rId6">
              <a:alphaModFix/>
            </a:blip>
            <a:stretch>
              <a:fillRect/>
            </a:stretch>
          </a:blipFill>
          <a:ln>
            <a:noFill/>
          </a:ln>
        </p:spPr>
      </p:sp>
      <p:sp>
        <p:nvSpPr>
          <p:cNvPr id="312" name="Google Shape;312;p13"/>
          <p:cNvSpPr/>
          <p:nvPr/>
        </p:nvSpPr>
        <p:spPr>
          <a:xfrm rot="10800000">
            <a:off x="16692457" y="4873459"/>
            <a:ext cx="5081705" cy="4300393"/>
          </a:xfrm>
          <a:custGeom>
            <a:avLst/>
            <a:gdLst/>
            <a:ahLst/>
            <a:cxnLst/>
            <a:rect l="l" t="t" r="r" b="b"/>
            <a:pathLst>
              <a:path w="5081705" h="4300393" extrusionOk="0">
                <a:moveTo>
                  <a:pt x="5081705" y="4300393"/>
                </a:moveTo>
                <a:lnTo>
                  <a:pt x="0" y="4300393"/>
                </a:lnTo>
                <a:lnTo>
                  <a:pt x="0" y="0"/>
                </a:lnTo>
                <a:lnTo>
                  <a:pt x="5081705" y="0"/>
                </a:lnTo>
                <a:lnTo>
                  <a:pt x="5081705" y="4300393"/>
                </a:lnTo>
                <a:close/>
              </a:path>
            </a:pathLst>
          </a:custGeom>
          <a:blipFill rotWithShape="1">
            <a:blip r:embed="rId7">
              <a:alphaModFix amt="9999"/>
            </a:blip>
            <a:stretch>
              <a:fillRect/>
            </a:stretch>
          </a:blipFill>
          <a:ln>
            <a:noFill/>
          </a:ln>
        </p:spPr>
      </p:sp>
      <p:grpSp>
        <p:nvGrpSpPr>
          <p:cNvPr id="313" name="Google Shape;313;p13"/>
          <p:cNvGrpSpPr/>
          <p:nvPr/>
        </p:nvGrpSpPr>
        <p:grpSpPr>
          <a:xfrm>
            <a:off x="17259300" y="2815869"/>
            <a:ext cx="384770" cy="384770"/>
            <a:chOff x="0" y="0"/>
            <a:chExt cx="812800" cy="812800"/>
          </a:xfrm>
        </p:grpSpPr>
        <p:sp>
          <p:nvSpPr>
            <p:cNvPr id="314" name="Google Shape;314;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13"/>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316" name="Google Shape;316;p13"/>
          <p:cNvGrpSpPr/>
          <p:nvPr/>
        </p:nvGrpSpPr>
        <p:grpSpPr>
          <a:xfrm>
            <a:off x="1577977" y="9579631"/>
            <a:ext cx="384770" cy="384770"/>
            <a:chOff x="0" y="0"/>
            <a:chExt cx="812800" cy="812800"/>
          </a:xfrm>
        </p:grpSpPr>
        <p:sp>
          <p:nvSpPr>
            <p:cNvPr id="317" name="Google Shape;317;p1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13"/>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319" name="Google Shape;319;p13"/>
          <p:cNvSpPr txBox="1"/>
          <p:nvPr/>
        </p:nvSpPr>
        <p:spPr>
          <a:xfrm>
            <a:off x="1295973" y="457834"/>
            <a:ext cx="5622310" cy="570866"/>
          </a:xfrm>
          <a:prstGeom prst="rect">
            <a:avLst/>
          </a:prstGeom>
          <a:noFill/>
          <a:ln>
            <a:noFill/>
          </a:ln>
        </p:spPr>
        <p:txBody>
          <a:bodyPr spcFirstLastPara="1" wrap="square" lIns="0" tIns="0" rIns="0" bIns="0" anchor="t" anchorCtr="0">
            <a:spAutoFit/>
          </a:bodyPr>
          <a:lstStyle/>
          <a:p>
            <a:pPr marL="0" marR="0" lvl="0" indent="0" algn="ctr" rtl="0">
              <a:lnSpc>
                <a:spcPct val="140011"/>
              </a:lnSpc>
              <a:spcBef>
                <a:spcPts val="0"/>
              </a:spcBef>
              <a:spcAft>
                <a:spcPts val="0"/>
              </a:spcAft>
              <a:buNone/>
            </a:pPr>
            <a:r>
              <a:rPr lang="en-US" sz="3399" b="0" i="0" u="none" strike="noStrike" cap="none">
                <a:solidFill>
                  <a:srgbClr val="105D22"/>
                </a:solidFill>
                <a:latin typeface="Times New Roman"/>
                <a:ea typeface="Times New Roman"/>
                <a:cs typeface="Times New Roman"/>
                <a:sym typeface="Times New Roman"/>
              </a:rPr>
              <a:t>a</a:t>
            </a:r>
            <a:r>
              <a:rPr lang="en-US" sz="3399" b="1" i="0" u="none" strike="noStrike" cap="none">
                <a:solidFill>
                  <a:srgbClr val="105D22"/>
                </a:solidFill>
                <a:latin typeface="Times New Roman"/>
                <a:ea typeface="Times New Roman"/>
                <a:cs typeface="Times New Roman"/>
                <a:sym typeface="Times New Roman"/>
              </a:rPr>
              <a:t>. Cảnh quan thiên nhiên:</a:t>
            </a:r>
            <a:endParaRPr/>
          </a:p>
        </p:txBody>
      </p:sp>
      <p:sp>
        <p:nvSpPr>
          <p:cNvPr id="320" name="Google Shape;320;p13"/>
          <p:cNvSpPr txBox="1"/>
          <p:nvPr/>
        </p:nvSpPr>
        <p:spPr>
          <a:xfrm>
            <a:off x="6211277" y="9201150"/>
            <a:ext cx="6050577" cy="570866"/>
          </a:xfrm>
          <a:prstGeom prst="rect">
            <a:avLst/>
          </a:prstGeom>
          <a:noFill/>
          <a:ln>
            <a:noFill/>
          </a:ln>
        </p:spPr>
        <p:txBody>
          <a:bodyPr spcFirstLastPara="1" wrap="square" lIns="0" tIns="0" rIns="0" bIns="0" anchor="t" anchorCtr="0">
            <a:spAutoFit/>
          </a:bodyPr>
          <a:lstStyle/>
          <a:p>
            <a:pPr marL="0" marR="0" lvl="0" indent="0" algn="ctr" rtl="0">
              <a:lnSpc>
                <a:spcPct val="140011"/>
              </a:lnSpc>
              <a:spcBef>
                <a:spcPts val="0"/>
              </a:spcBef>
              <a:spcAft>
                <a:spcPts val="0"/>
              </a:spcAft>
              <a:buNone/>
            </a:pPr>
            <a:r>
              <a:rPr lang="en-US" sz="3399" b="1" i="0" u="none" strike="noStrike" cap="none">
                <a:solidFill>
                  <a:srgbClr val="105D22"/>
                </a:solidFill>
                <a:latin typeface="Times New Roman"/>
                <a:ea typeface="Times New Roman"/>
                <a:cs typeface="Times New Roman"/>
                <a:sym typeface="Times New Roman"/>
              </a:rPr>
              <a:t>Vịnh Hạ Long - Quảng Ninh</a:t>
            </a:r>
            <a:endParaRPr/>
          </a:p>
        </p:txBody>
      </p:sp>
      <p:sp>
        <p:nvSpPr>
          <p:cNvPr id="321" name="Google Shape;321;p13"/>
          <p:cNvSpPr/>
          <p:nvPr/>
        </p:nvSpPr>
        <p:spPr>
          <a:xfrm>
            <a:off x="2265706" y="986519"/>
            <a:ext cx="13151121" cy="8271781"/>
          </a:xfrm>
          <a:custGeom>
            <a:avLst/>
            <a:gdLst/>
            <a:ahLst/>
            <a:cxnLst/>
            <a:rect l="l" t="t" r="r" b="b"/>
            <a:pathLst>
              <a:path w="13151121" h="8271781" extrusionOk="0">
                <a:moveTo>
                  <a:pt x="0" y="0"/>
                </a:moveTo>
                <a:lnTo>
                  <a:pt x="13151121" y="0"/>
                </a:lnTo>
                <a:lnTo>
                  <a:pt x="13151121" y="8271781"/>
                </a:lnTo>
                <a:lnTo>
                  <a:pt x="0" y="8271781"/>
                </a:lnTo>
                <a:lnTo>
                  <a:pt x="0" y="0"/>
                </a:lnTo>
                <a:close/>
              </a:path>
            </a:pathLst>
          </a:custGeom>
          <a:blipFill rotWithShape="1">
            <a:blip r:embed="rId8">
              <a:alphaModFix/>
            </a:blip>
            <a:stretch>
              <a:fillRect/>
            </a:stretch>
          </a:blipFill>
          <a:ln>
            <a:noFill/>
          </a:ln>
        </p:spPr>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14"/>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sp>
      <p:sp>
        <p:nvSpPr>
          <p:cNvPr id="331" name="Google Shape;331;p14"/>
          <p:cNvSpPr/>
          <p:nvPr/>
        </p:nvSpPr>
        <p:spPr>
          <a:xfrm>
            <a:off x="15244591" y="-1732519"/>
            <a:ext cx="9609535" cy="11955876"/>
          </a:xfrm>
          <a:custGeom>
            <a:avLst/>
            <a:gdLst/>
            <a:ahLst/>
            <a:cxnLst/>
            <a:rect l="l" t="t" r="r" b="b"/>
            <a:pathLst>
              <a:path w="9609535" h="11955876" extrusionOk="0">
                <a:moveTo>
                  <a:pt x="0" y="0"/>
                </a:moveTo>
                <a:lnTo>
                  <a:pt x="9609535" y="0"/>
                </a:lnTo>
                <a:lnTo>
                  <a:pt x="9609535" y="11955876"/>
                </a:lnTo>
                <a:lnTo>
                  <a:pt x="0" y="11955876"/>
                </a:lnTo>
                <a:lnTo>
                  <a:pt x="0" y="0"/>
                </a:lnTo>
                <a:close/>
              </a:path>
            </a:pathLst>
          </a:custGeom>
          <a:blipFill rotWithShape="1">
            <a:blip r:embed="rId4">
              <a:alphaModFix/>
            </a:blip>
            <a:stretch>
              <a:fillRect/>
            </a:stretch>
          </a:blipFill>
          <a:ln>
            <a:noFill/>
          </a:ln>
        </p:spPr>
      </p:sp>
      <p:sp>
        <p:nvSpPr>
          <p:cNvPr id="332" name="Google Shape;332;p14"/>
          <p:cNvSpPr/>
          <p:nvPr/>
        </p:nvSpPr>
        <p:spPr>
          <a:xfrm>
            <a:off x="13815460" y="2711122"/>
            <a:ext cx="4472540" cy="4472540"/>
          </a:xfrm>
          <a:custGeom>
            <a:avLst/>
            <a:gdLst/>
            <a:ahLst/>
            <a:cxnLst/>
            <a:rect l="l" t="t" r="r" b="b"/>
            <a:pathLst>
              <a:path w="4472540" h="4472540" extrusionOk="0">
                <a:moveTo>
                  <a:pt x="0" y="0"/>
                </a:moveTo>
                <a:lnTo>
                  <a:pt x="4472540" y="0"/>
                </a:lnTo>
                <a:lnTo>
                  <a:pt x="4472540" y="4472540"/>
                </a:lnTo>
                <a:lnTo>
                  <a:pt x="0" y="4472540"/>
                </a:lnTo>
                <a:lnTo>
                  <a:pt x="0" y="0"/>
                </a:lnTo>
                <a:close/>
              </a:path>
            </a:pathLst>
          </a:custGeom>
          <a:blipFill rotWithShape="1">
            <a:blip r:embed="rId5">
              <a:alphaModFix amt="78000"/>
            </a:blip>
            <a:stretch>
              <a:fillRect/>
            </a:stretch>
          </a:blipFill>
          <a:ln>
            <a:noFill/>
          </a:ln>
        </p:spPr>
      </p:sp>
      <p:sp>
        <p:nvSpPr>
          <p:cNvPr id="333" name="Google Shape;333;p14"/>
          <p:cNvSpPr/>
          <p:nvPr/>
        </p:nvSpPr>
        <p:spPr>
          <a:xfrm>
            <a:off x="11710325" y="3667901"/>
            <a:ext cx="551529" cy="577518"/>
          </a:xfrm>
          <a:custGeom>
            <a:avLst/>
            <a:gdLst/>
            <a:ahLst/>
            <a:cxnLst/>
            <a:rect l="l" t="t" r="r" b="b"/>
            <a:pathLst>
              <a:path w="551529" h="577518" extrusionOk="0">
                <a:moveTo>
                  <a:pt x="0" y="0"/>
                </a:moveTo>
                <a:lnTo>
                  <a:pt x="551529" y="0"/>
                </a:lnTo>
                <a:lnTo>
                  <a:pt x="551529" y="577518"/>
                </a:lnTo>
                <a:lnTo>
                  <a:pt x="0" y="577518"/>
                </a:lnTo>
                <a:lnTo>
                  <a:pt x="0" y="0"/>
                </a:lnTo>
                <a:close/>
              </a:path>
            </a:pathLst>
          </a:custGeom>
          <a:blipFill rotWithShape="1">
            <a:blip r:embed="rId6">
              <a:alphaModFix/>
            </a:blip>
            <a:stretch>
              <a:fillRect/>
            </a:stretch>
          </a:blipFill>
          <a:ln>
            <a:noFill/>
          </a:ln>
        </p:spPr>
      </p:sp>
      <p:sp>
        <p:nvSpPr>
          <p:cNvPr id="334" name="Google Shape;334;p14"/>
          <p:cNvSpPr/>
          <p:nvPr/>
        </p:nvSpPr>
        <p:spPr>
          <a:xfrm rot="10800000">
            <a:off x="16692457" y="4873459"/>
            <a:ext cx="5081705" cy="4300393"/>
          </a:xfrm>
          <a:custGeom>
            <a:avLst/>
            <a:gdLst/>
            <a:ahLst/>
            <a:cxnLst/>
            <a:rect l="l" t="t" r="r" b="b"/>
            <a:pathLst>
              <a:path w="5081705" h="4300393" extrusionOk="0">
                <a:moveTo>
                  <a:pt x="5081705" y="4300393"/>
                </a:moveTo>
                <a:lnTo>
                  <a:pt x="0" y="4300393"/>
                </a:lnTo>
                <a:lnTo>
                  <a:pt x="0" y="0"/>
                </a:lnTo>
                <a:lnTo>
                  <a:pt x="5081705" y="0"/>
                </a:lnTo>
                <a:lnTo>
                  <a:pt x="5081705" y="4300393"/>
                </a:lnTo>
                <a:close/>
              </a:path>
            </a:pathLst>
          </a:custGeom>
          <a:blipFill rotWithShape="1">
            <a:blip r:embed="rId7">
              <a:alphaModFix amt="9999"/>
            </a:blip>
            <a:stretch>
              <a:fillRect/>
            </a:stretch>
          </a:blipFill>
          <a:ln>
            <a:noFill/>
          </a:ln>
        </p:spPr>
      </p:sp>
      <p:grpSp>
        <p:nvGrpSpPr>
          <p:cNvPr id="335" name="Google Shape;335;p14"/>
          <p:cNvGrpSpPr/>
          <p:nvPr/>
        </p:nvGrpSpPr>
        <p:grpSpPr>
          <a:xfrm>
            <a:off x="17259300" y="2815869"/>
            <a:ext cx="384770" cy="384770"/>
            <a:chOff x="0" y="0"/>
            <a:chExt cx="812800" cy="812800"/>
          </a:xfrm>
        </p:grpSpPr>
        <p:sp>
          <p:nvSpPr>
            <p:cNvPr id="336" name="Google Shape;336;p14"/>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14"/>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338" name="Google Shape;338;p14"/>
          <p:cNvGrpSpPr/>
          <p:nvPr/>
        </p:nvGrpSpPr>
        <p:grpSpPr>
          <a:xfrm>
            <a:off x="9792131" y="9729341"/>
            <a:ext cx="384770" cy="384770"/>
            <a:chOff x="0" y="0"/>
            <a:chExt cx="812800" cy="812800"/>
          </a:xfrm>
        </p:grpSpPr>
        <p:sp>
          <p:nvSpPr>
            <p:cNvPr id="339" name="Google Shape;339;p14"/>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14"/>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341" name="Google Shape;341;p14"/>
          <p:cNvGrpSpPr/>
          <p:nvPr/>
        </p:nvGrpSpPr>
        <p:grpSpPr>
          <a:xfrm>
            <a:off x="9226833" y="2473187"/>
            <a:ext cx="7829750" cy="5875272"/>
            <a:chOff x="6350" y="6350"/>
            <a:chExt cx="8903970" cy="6681343"/>
          </a:xfrm>
        </p:grpSpPr>
        <p:sp>
          <p:nvSpPr>
            <p:cNvPr id="342" name="Google Shape;342;p14"/>
            <p:cNvSpPr/>
            <p:nvPr/>
          </p:nvSpPr>
          <p:spPr>
            <a:xfrm>
              <a:off x="6350" y="6350"/>
              <a:ext cx="8903970" cy="6681343"/>
            </a:xfrm>
            <a:custGeom>
              <a:avLst/>
              <a:gdLst/>
              <a:ahLst/>
              <a:cxnLst/>
              <a:rect l="l" t="t" r="r" b="b"/>
              <a:pathLst>
                <a:path w="8903970" h="6681343" extrusionOk="0">
                  <a:moveTo>
                    <a:pt x="8903970" y="6681343"/>
                  </a:moveTo>
                  <a:lnTo>
                    <a:pt x="0" y="6681343"/>
                  </a:lnTo>
                  <a:lnTo>
                    <a:pt x="0" y="0"/>
                  </a:lnTo>
                  <a:lnTo>
                    <a:pt x="8903970" y="0"/>
                  </a:lnTo>
                  <a:lnTo>
                    <a:pt x="8903970" y="6681343"/>
                  </a:lnTo>
                  <a:close/>
                  <a:moveTo>
                    <a:pt x="19050" y="6662293"/>
                  </a:moveTo>
                  <a:lnTo>
                    <a:pt x="8884920" y="6662293"/>
                  </a:lnTo>
                  <a:lnTo>
                    <a:pt x="8884920" y="19050"/>
                  </a:lnTo>
                  <a:lnTo>
                    <a:pt x="19050" y="19050"/>
                  </a:lnTo>
                  <a:lnTo>
                    <a:pt x="19050" y="6662293"/>
                  </a:lnTo>
                  <a:close/>
                </a:path>
              </a:pathLst>
            </a:custGeom>
            <a:solidFill>
              <a:srgbClr val="7DC34C"/>
            </a:solidFill>
            <a:ln>
              <a:noFill/>
            </a:ln>
          </p:spPr>
        </p:sp>
        <p:sp>
          <p:nvSpPr>
            <p:cNvPr id="343" name="Google Shape;343;p14"/>
            <p:cNvSpPr/>
            <p:nvPr/>
          </p:nvSpPr>
          <p:spPr>
            <a:xfrm>
              <a:off x="155575" y="155575"/>
              <a:ext cx="8605520" cy="6382893"/>
            </a:xfrm>
            <a:custGeom>
              <a:avLst/>
              <a:gdLst/>
              <a:ahLst/>
              <a:cxnLst/>
              <a:rect l="l" t="t" r="r" b="b"/>
              <a:pathLst>
                <a:path w="8605520" h="6382893" extrusionOk="0">
                  <a:moveTo>
                    <a:pt x="0" y="0"/>
                  </a:moveTo>
                  <a:lnTo>
                    <a:pt x="8605520" y="0"/>
                  </a:lnTo>
                  <a:lnTo>
                    <a:pt x="8605520" y="6382893"/>
                  </a:lnTo>
                  <a:lnTo>
                    <a:pt x="0" y="6382893"/>
                  </a:lnTo>
                  <a:close/>
                </a:path>
              </a:pathLst>
            </a:custGeom>
            <a:blipFill rotWithShape="1">
              <a:blip r:embed="rId8">
                <a:alphaModFix/>
              </a:blip>
              <a:stretch>
                <a:fillRect l="-15872" r="-15874"/>
              </a:stretch>
            </a:blipFill>
            <a:ln>
              <a:noFill/>
            </a:ln>
          </p:spPr>
        </p:sp>
      </p:grpSp>
      <p:grpSp>
        <p:nvGrpSpPr>
          <p:cNvPr id="344" name="Google Shape;344;p14"/>
          <p:cNvGrpSpPr/>
          <p:nvPr/>
        </p:nvGrpSpPr>
        <p:grpSpPr>
          <a:xfrm>
            <a:off x="1034284" y="2473187"/>
            <a:ext cx="7829750" cy="5875272"/>
            <a:chOff x="6350" y="6350"/>
            <a:chExt cx="8903970" cy="6681343"/>
          </a:xfrm>
        </p:grpSpPr>
        <p:sp>
          <p:nvSpPr>
            <p:cNvPr id="345" name="Google Shape;345;p14"/>
            <p:cNvSpPr/>
            <p:nvPr/>
          </p:nvSpPr>
          <p:spPr>
            <a:xfrm>
              <a:off x="6350" y="6350"/>
              <a:ext cx="8903970" cy="6681343"/>
            </a:xfrm>
            <a:custGeom>
              <a:avLst/>
              <a:gdLst/>
              <a:ahLst/>
              <a:cxnLst/>
              <a:rect l="l" t="t" r="r" b="b"/>
              <a:pathLst>
                <a:path w="8903970" h="6681343" extrusionOk="0">
                  <a:moveTo>
                    <a:pt x="8903970" y="6681343"/>
                  </a:moveTo>
                  <a:lnTo>
                    <a:pt x="0" y="6681343"/>
                  </a:lnTo>
                  <a:lnTo>
                    <a:pt x="0" y="0"/>
                  </a:lnTo>
                  <a:lnTo>
                    <a:pt x="8903970" y="0"/>
                  </a:lnTo>
                  <a:lnTo>
                    <a:pt x="8903970" y="6681343"/>
                  </a:lnTo>
                  <a:close/>
                  <a:moveTo>
                    <a:pt x="19050" y="6662293"/>
                  </a:moveTo>
                  <a:lnTo>
                    <a:pt x="8884920" y="6662293"/>
                  </a:lnTo>
                  <a:lnTo>
                    <a:pt x="8884920" y="19050"/>
                  </a:lnTo>
                  <a:lnTo>
                    <a:pt x="19050" y="19050"/>
                  </a:lnTo>
                  <a:lnTo>
                    <a:pt x="19050" y="6662293"/>
                  </a:lnTo>
                  <a:close/>
                </a:path>
              </a:pathLst>
            </a:custGeom>
            <a:solidFill>
              <a:srgbClr val="7DC34C"/>
            </a:solidFill>
            <a:ln>
              <a:noFill/>
            </a:ln>
          </p:spPr>
        </p:sp>
        <p:sp>
          <p:nvSpPr>
            <p:cNvPr id="346" name="Google Shape;346;p14"/>
            <p:cNvSpPr/>
            <p:nvPr/>
          </p:nvSpPr>
          <p:spPr>
            <a:xfrm>
              <a:off x="155575" y="155575"/>
              <a:ext cx="8605520" cy="6382893"/>
            </a:xfrm>
            <a:custGeom>
              <a:avLst/>
              <a:gdLst/>
              <a:ahLst/>
              <a:cxnLst/>
              <a:rect l="l" t="t" r="r" b="b"/>
              <a:pathLst>
                <a:path w="8605520" h="6382893" extrusionOk="0">
                  <a:moveTo>
                    <a:pt x="0" y="0"/>
                  </a:moveTo>
                  <a:lnTo>
                    <a:pt x="8605520" y="0"/>
                  </a:lnTo>
                  <a:lnTo>
                    <a:pt x="8605520" y="6382893"/>
                  </a:lnTo>
                  <a:lnTo>
                    <a:pt x="0" y="6382893"/>
                  </a:lnTo>
                  <a:close/>
                </a:path>
              </a:pathLst>
            </a:custGeom>
            <a:blipFill rotWithShape="1">
              <a:blip r:embed="rId9">
                <a:alphaModFix/>
              </a:blip>
              <a:stretch>
                <a:fillRect t="-582" b="-582"/>
              </a:stretch>
            </a:blipFill>
            <a:ln>
              <a:noFill/>
            </a:ln>
          </p:spPr>
        </p:sp>
      </p:grpSp>
      <p:sp>
        <p:nvSpPr>
          <p:cNvPr id="347" name="Google Shape;347;p14"/>
          <p:cNvSpPr txBox="1"/>
          <p:nvPr/>
        </p:nvSpPr>
        <p:spPr>
          <a:xfrm>
            <a:off x="1192974" y="1621793"/>
            <a:ext cx="5622310" cy="570866"/>
          </a:xfrm>
          <a:prstGeom prst="rect">
            <a:avLst/>
          </a:prstGeom>
          <a:noFill/>
          <a:ln>
            <a:noFill/>
          </a:ln>
        </p:spPr>
        <p:txBody>
          <a:bodyPr spcFirstLastPara="1" wrap="square" lIns="0" tIns="0" rIns="0" bIns="0" anchor="t" anchorCtr="0">
            <a:spAutoFit/>
          </a:bodyPr>
          <a:lstStyle/>
          <a:p>
            <a:pPr marL="0" marR="0" lvl="0" indent="0" algn="ctr" rtl="0">
              <a:lnSpc>
                <a:spcPct val="140011"/>
              </a:lnSpc>
              <a:spcBef>
                <a:spcPts val="0"/>
              </a:spcBef>
              <a:spcAft>
                <a:spcPts val="0"/>
              </a:spcAft>
              <a:buNone/>
            </a:pPr>
            <a:r>
              <a:rPr lang="en-US" sz="3399" b="0" i="0" u="none" strike="noStrike" cap="none">
                <a:solidFill>
                  <a:srgbClr val="105D22"/>
                </a:solidFill>
                <a:latin typeface="Arial"/>
                <a:ea typeface="Arial"/>
                <a:cs typeface="Arial"/>
                <a:sym typeface="Arial"/>
              </a:rPr>
              <a:t>a. </a:t>
            </a:r>
            <a:r>
              <a:rPr lang="en-US" sz="3399" b="1" i="0" u="none" strike="noStrike" cap="none">
                <a:solidFill>
                  <a:srgbClr val="105D22"/>
                </a:solidFill>
                <a:latin typeface="Times New Roman"/>
                <a:ea typeface="Times New Roman"/>
                <a:cs typeface="Times New Roman"/>
                <a:sym typeface="Times New Roman"/>
              </a:rPr>
              <a:t>Cảnh quan thiên nhiên:</a:t>
            </a:r>
            <a:endParaRPr/>
          </a:p>
        </p:txBody>
      </p:sp>
      <p:sp>
        <p:nvSpPr>
          <p:cNvPr id="348" name="Google Shape;348;p14"/>
          <p:cNvSpPr txBox="1"/>
          <p:nvPr/>
        </p:nvSpPr>
        <p:spPr>
          <a:xfrm>
            <a:off x="10455747" y="8499988"/>
            <a:ext cx="5371921" cy="570866"/>
          </a:xfrm>
          <a:prstGeom prst="rect">
            <a:avLst/>
          </a:prstGeom>
          <a:noFill/>
          <a:ln>
            <a:noFill/>
          </a:ln>
        </p:spPr>
        <p:txBody>
          <a:bodyPr spcFirstLastPara="1" wrap="square" lIns="0" tIns="0" rIns="0" bIns="0" anchor="t" anchorCtr="0">
            <a:spAutoFit/>
          </a:bodyPr>
          <a:lstStyle/>
          <a:p>
            <a:pPr marL="0" marR="0" lvl="0" indent="0" algn="ctr" rtl="0">
              <a:lnSpc>
                <a:spcPct val="140011"/>
              </a:lnSpc>
              <a:spcBef>
                <a:spcPts val="0"/>
              </a:spcBef>
              <a:spcAft>
                <a:spcPts val="0"/>
              </a:spcAft>
              <a:buNone/>
            </a:pPr>
            <a:r>
              <a:rPr lang="en-US" sz="3399" b="1" i="0" u="none" strike="noStrike" cap="none">
                <a:solidFill>
                  <a:srgbClr val="105D22"/>
                </a:solidFill>
                <a:latin typeface="Times New Roman"/>
                <a:ea typeface="Times New Roman"/>
                <a:cs typeface="Times New Roman"/>
                <a:sym typeface="Times New Roman"/>
              </a:rPr>
              <a:t>Mù Cang Chải - Yên Bái </a:t>
            </a:r>
            <a:endParaRPr/>
          </a:p>
        </p:txBody>
      </p:sp>
      <p:sp>
        <p:nvSpPr>
          <p:cNvPr id="349" name="Google Shape;349;p14"/>
          <p:cNvSpPr txBox="1"/>
          <p:nvPr/>
        </p:nvSpPr>
        <p:spPr>
          <a:xfrm>
            <a:off x="2856961" y="8499988"/>
            <a:ext cx="3673495" cy="570866"/>
          </a:xfrm>
          <a:prstGeom prst="rect">
            <a:avLst/>
          </a:prstGeom>
          <a:noFill/>
          <a:ln>
            <a:noFill/>
          </a:ln>
        </p:spPr>
        <p:txBody>
          <a:bodyPr spcFirstLastPara="1" wrap="square" lIns="0" tIns="0" rIns="0" bIns="0" anchor="t" anchorCtr="0">
            <a:spAutoFit/>
          </a:bodyPr>
          <a:lstStyle/>
          <a:p>
            <a:pPr marL="0" marR="0" lvl="0" indent="0" algn="ctr" rtl="0">
              <a:lnSpc>
                <a:spcPct val="264388"/>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350" name="Google Shape;350;p14"/>
          <p:cNvSpPr txBox="1"/>
          <p:nvPr/>
        </p:nvSpPr>
        <p:spPr>
          <a:xfrm>
            <a:off x="1253340" y="8499988"/>
            <a:ext cx="7391638" cy="1047512"/>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3000" b="1" i="0" u="none" strike="noStrike" cap="none">
                <a:solidFill>
                  <a:srgbClr val="105D22"/>
                </a:solidFill>
                <a:latin typeface="Times New Roman"/>
                <a:ea typeface="Times New Roman"/>
                <a:cs typeface="Times New Roman"/>
                <a:sym typeface="Times New Roman"/>
              </a:rPr>
              <a:t>Hang Sơn Đoòng-hang động tự nhiên </a:t>
            </a:r>
            <a:endParaRPr/>
          </a:p>
          <a:p>
            <a:pPr marL="0" marR="0" lvl="0" indent="0" algn="ctr" rtl="0">
              <a:lnSpc>
                <a:spcPct val="140000"/>
              </a:lnSpc>
              <a:spcBef>
                <a:spcPts val="0"/>
              </a:spcBef>
              <a:spcAft>
                <a:spcPts val="0"/>
              </a:spcAft>
              <a:buNone/>
            </a:pPr>
            <a:r>
              <a:rPr lang="en-US" sz="3000" b="1" i="0" u="none" strike="noStrike" cap="none">
                <a:solidFill>
                  <a:srgbClr val="105D22"/>
                </a:solidFill>
                <a:latin typeface="Times New Roman"/>
                <a:ea typeface="Times New Roman"/>
                <a:cs typeface="Times New Roman"/>
                <a:sym typeface="Times New Roman"/>
              </a:rPr>
              <a:t>lớn nhất thế giới</a:t>
            </a:r>
            <a:endParaRPr sz="3000" b="1" i="0" u="none" strike="noStrike" cap="none">
              <a:solidFill>
                <a:srgbClr val="105D22"/>
              </a:solidFill>
              <a:latin typeface="Times New Roman"/>
              <a:ea typeface="Times New Roman"/>
              <a:cs typeface="Times New Roman"/>
              <a:sym typeface="Times New Roman"/>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15"/>
          <p:cNvSpPr/>
          <p:nvPr/>
        </p:nvSpPr>
        <p:spPr>
          <a:xfrm>
            <a:off x="562936"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sp>
      <p:sp>
        <p:nvSpPr>
          <p:cNvPr id="360" name="Google Shape;360;p15"/>
          <p:cNvSpPr/>
          <p:nvPr/>
        </p:nvSpPr>
        <p:spPr>
          <a:xfrm>
            <a:off x="15244591" y="-1732519"/>
            <a:ext cx="9609535" cy="11955876"/>
          </a:xfrm>
          <a:custGeom>
            <a:avLst/>
            <a:gdLst/>
            <a:ahLst/>
            <a:cxnLst/>
            <a:rect l="l" t="t" r="r" b="b"/>
            <a:pathLst>
              <a:path w="9609535" h="11955876" extrusionOk="0">
                <a:moveTo>
                  <a:pt x="0" y="0"/>
                </a:moveTo>
                <a:lnTo>
                  <a:pt x="9609535" y="0"/>
                </a:lnTo>
                <a:lnTo>
                  <a:pt x="9609535" y="11955876"/>
                </a:lnTo>
                <a:lnTo>
                  <a:pt x="0" y="11955876"/>
                </a:lnTo>
                <a:lnTo>
                  <a:pt x="0" y="0"/>
                </a:lnTo>
                <a:close/>
              </a:path>
            </a:pathLst>
          </a:custGeom>
          <a:blipFill rotWithShape="1">
            <a:blip r:embed="rId4">
              <a:alphaModFix/>
            </a:blip>
            <a:stretch>
              <a:fillRect/>
            </a:stretch>
          </a:blipFill>
          <a:ln>
            <a:noFill/>
          </a:ln>
        </p:spPr>
      </p:sp>
      <p:sp>
        <p:nvSpPr>
          <p:cNvPr id="361" name="Google Shape;361;p15"/>
          <p:cNvSpPr/>
          <p:nvPr/>
        </p:nvSpPr>
        <p:spPr>
          <a:xfrm>
            <a:off x="13815460" y="2711122"/>
            <a:ext cx="4472540" cy="4472540"/>
          </a:xfrm>
          <a:custGeom>
            <a:avLst/>
            <a:gdLst/>
            <a:ahLst/>
            <a:cxnLst/>
            <a:rect l="l" t="t" r="r" b="b"/>
            <a:pathLst>
              <a:path w="4472540" h="4472540" extrusionOk="0">
                <a:moveTo>
                  <a:pt x="0" y="0"/>
                </a:moveTo>
                <a:lnTo>
                  <a:pt x="4472540" y="0"/>
                </a:lnTo>
                <a:lnTo>
                  <a:pt x="4472540" y="4472540"/>
                </a:lnTo>
                <a:lnTo>
                  <a:pt x="0" y="4472540"/>
                </a:lnTo>
                <a:lnTo>
                  <a:pt x="0" y="0"/>
                </a:lnTo>
                <a:close/>
              </a:path>
            </a:pathLst>
          </a:custGeom>
          <a:blipFill rotWithShape="1">
            <a:blip r:embed="rId5">
              <a:alphaModFix amt="78000"/>
            </a:blip>
            <a:stretch>
              <a:fillRect/>
            </a:stretch>
          </a:blipFill>
          <a:ln>
            <a:noFill/>
          </a:ln>
        </p:spPr>
      </p:sp>
      <p:sp>
        <p:nvSpPr>
          <p:cNvPr id="362" name="Google Shape;362;p15"/>
          <p:cNvSpPr/>
          <p:nvPr/>
        </p:nvSpPr>
        <p:spPr>
          <a:xfrm>
            <a:off x="11710325" y="3667901"/>
            <a:ext cx="551529" cy="577518"/>
          </a:xfrm>
          <a:custGeom>
            <a:avLst/>
            <a:gdLst/>
            <a:ahLst/>
            <a:cxnLst/>
            <a:rect l="l" t="t" r="r" b="b"/>
            <a:pathLst>
              <a:path w="551529" h="577518" extrusionOk="0">
                <a:moveTo>
                  <a:pt x="0" y="0"/>
                </a:moveTo>
                <a:lnTo>
                  <a:pt x="551529" y="0"/>
                </a:lnTo>
                <a:lnTo>
                  <a:pt x="551529" y="577518"/>
                </a:lnTo>
                <a:lnTo>
                  <a:pt x="0" y="577518"/>
                </a:lnTo>
                <a:lnTo>
                  <a:pt x="0" y="0"/>
                </a:lnTo>
                <a:close/>
              </a:path>
            </a:pathLst>
          </a:custGeom>
          <a:blipFill rotWithShape="1">
            <a:blip r:embed="rId6">
              <a:alphaModFix/>
            </a:blip>
            <a:stretch>
              <a:fillRect/>
            </a:stretch>
          </a:blipFill>
          <a:ln>
            <a:noFill/>
          </a:ln>
        </p:spPr>
      </p:sp>
      <p:sp>
        <p:nvSpPr>
          <p:cNvPr id="363" name="Google Shape;363;p15"/>
          <p:cNvSpPr/>
          <p:nvPr/>
        </p:nvSpPr>
        <p:spPr>
          <a:xfrm rot="10800000">
            <a:off x="16692457" y="4873459"/>
            <a:ext cx="5081705" cy="4300393"/>
          </a:xfrm>
          <a:custGeom>
            <a:avLst/>
            <a:gdLst/>
            <a:ahLst/>
            <a:cxnLst/>
            <a:rect l="l" t="t" r="r" b="b"/>
            <a:pathLst>
              <a:path w="5081705" h="4300393" extrusionOk="0">
                <a:moveTo>
                  <a:pt x="5081705" y="4300393"/>
                </a:moveTo>
                <a:lnTo>
                  <a:pt x="0" y="4300393"/>
                </a:lnTo>
                <a:lnTo>
                  <a:pt x="0" y="0"/>
                </a:lnTo>
                <a:lnTo>
                  <a:pt x="5081705" y="0"/>
                </a:lnTo>
                <a:lnTo>
                  <a:pt x="5081705" y="4300393"/>
                </a:lnTo>
                <a:close/>
              </a:path>
            </a:pathLst>
          </a:custGeom>
          <a:blipFill rotWithShape="1">
            <a:blip r:embed="rId7">
              <a:alphaModFix amt="9999"/>
            </a:blip>
            <a:stretch>
              <a:fillRect/>
            </a:stretch>
          </a:blipFill>
          <a:ln>
            <a:noFill/>
          </a:ln>
        </p:spPr>
      </p:sp>
      <p:grpSp>
        <p:nvGrpSpPr>
          <p:cNvPr id="364" name="Google Shape;364;p15"/>
          <p:cNvGrpSpPr/>
          <p:nvPr/>
        </p:nvGrpSpPr>
        <p:grpSpPr>
          <a:xfrm>
            <a:off x="17259300" y="2815869"/>
            <a:ext cx="384770" cy="384770"/>
            <a:chOff x="0" y="0"/>
            <a:chExt cx="812800" cy="812800"/>
          </a:xfrm>
        </p:grpSpPr>
        <p:sp>
          <p:nvSpPr>
            <p:cNvPr id="365" name="Google Shape;365;p15"/>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15"/>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367" name="Google Shape;367;p15"/>
          <p:cNvGrpSpPr/>
          <p:nvPr/>
        </p:nvGrpSpPr>
        <p:grpSpPr>
          <a:xfrm>
            <a:off x="9792131" y="9729341"/>
            <a:ext cx="384770" cy="384770"/>
            <a:chOff x="0" y="0"/>
            <a:chExt cx="812800" cy="812800"/>
          </a:xfrm>
        </p:grpSpPr>
        <p:sp>
          <p:nvSpPr>
            <p:cNvPr id="368" name="Google Shape;368;p15"/>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15"/>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370" name="Google Shape;370;p15"/>
          <p:cNvGrpSpPr/>
          <p:nvPr/>
        </p:nvGrpSpPr>
        <p:grpSpPr>
          <a:xfrm>
            <a:off x="1198558" y="2473187"/>
            <a:ext cx="7829750" cy="5875272"/>
            <a:chOff x="6350" y="6350"/>
            <a:chExt cx="8903970" cy="6681343"/>
          </a:xfrm>
        </p:grpSpPr>
        <p:sp>
          <p:nvSpPr>
            <p:cNvPr id="371" name="Google Shape;371;p15"/>
            <p:cNvSpPr/>
            <p:nvPr/>
          </p:nvSpPr>
          <p:spPr>
            <a:xfrm>
              <a:off x="6350" y="6350"/>
              <a:ext cx="8903970" cy="6681343"/>
            </a:xfrm>
            <a:custGeom>
              <a:avLst/>
              <a:gdLst/>
              <a:ahLst/>
              <a:cxnLst/>
              <a:rect l="l" t="t" r="r" b="b"/>
              <a:pathLst>
                <a:path w="8903970" h="6681343" extrusionOk="0">
                  <a:moveTo>
                    <a:pt x="8903970" y="6681343"/>
                  </a:moveTo>
                  <a:lnTo>
                    <a:pt x="0" y="6681343"/>
                  </a:lnTo>
                  <a:lnTo>
                    <a:pt x="0" y="0"/>
                  </a:lnTo>
                  <a:lnTo>
                    <a:pt x="8903970" y="0"/>
                  </a:lnTo>
                  <a:lnTo>
                    <a:pt x="8903970" y="6681343"/>
                  </a:lnTo>
                  <a:close/>
                  <a:moveTo>
                    <a:pt x="19050" y="6662293"/>
                  </a:moveTo>
                  <a:lnTo>
                    <a:pt x="8884920" y="6662293"/>
                  </a:lnTo>
                  <a:lnTo>
                    <a:pt x="8884920" y="19050"/>
                  </a:lnTo>
                  <a:lnTo>
                    <a:pt x="19050" y="19050"/>
                  </a:lnTo>
                  <a:lnTo>
                    <a:pt x="19050" y="6662293"/>
                  </a:lnTo>
                  <a:close/>
                </a:path>
              </a:pathLst>
            </a:custGeom>
            <a:solidFill>
              <a:srgbClr val="7DC34C"/>
            </a:solidFill>
            <a:ln>
              <a:noFill/>
            </a:ln>
          </p:spPr>
        </p:sp>
        <p:sp>
          <p:nvSpPr>
            <p:cNvPr id="372" name="Google Shape;372;p15"/>
            <p:cNvSpPr/>
            <p:nvPr/>
          </p:nvSpPr>
          <p:spPr>
            <a:xfrm>
              <a:off x="155575" y="155575"/>
              <a:ext cx="8605520" cy="6382893"/>
            </a:xfrm>
            <a:custGeom>
              <a:avLst/>
              <a:gdLst/>
              <a:ahLst/>
              <a:cxnLst/>
              <a:rect l="l" t="t" r="r" b="b"/>
              <a:pathLst>
                <a:path w="8605520" h="6382893" extrusionOk="0">
                  <a:moveTo>
                    <a:pt x="0" y="0"/>
                  </a:moveTo>
                  <a:lnTo>
                    <a:pt x="8605520" y="0"/>
                  </a:lnTo>
                  <a:lnTo>
                    <a:pt x="8605520" y="6382893"/>
                  </a:lnTo>
                  <a:lnTo>
                    <a:pt x="0" y="6382893"/>
                  </a:lnTo>
                  <a:close/>
                </a:path>
              </a:pathLst>
            </a:custGeom>
            <a:blipFill rotWithShape="1">
              <a:blip r:embed="rId8">
                <a:alphaModFix/>
              </a:blip>
              <a:stretch>
                <a:fillRect l="-4835" r="-4834"/>
              </a:stretch>
            </a:blipFill>
            <a:ln>
              <a:noFill/>
            </a:ln>
          </p:spPr>
        </p:sp>
      </p:grpSp>
      <p:grpSp>
        <p:nvGrpSpPr>
          <p:cNvPr id="373" name="Google Shape;373;p15"/>
          <p:cNvGrpSpPr/>
          <p:nvPr/>
        </p:nvGrpSpPr>
        <p:grpSpPr>
          <a:xfrm>
            <a:off x="9226833" y="2473187"/>
            <a:ext cx="7829750" cy="5875272"/>
            <a:chOff x="6350" y="6350"/>
            <a:chExt cx="8903970" cy="6681343"/>
          </a:xfrm>
        </p:grpSpPr>
        <p:sp>
          <p:nvSpPr>
            <p:cNvPr id="374" name="Google Shape;374;p15"/>
            <p:cNvSpPr/>
            <p:nvPr/>
          </p:nvSpPr>
          <p:spPr>
            <a:xfrm>
              <a:off x="6350" y="6350"/>
              <a:ext cx="8903970" cy="6681343"/>
            </a:xfrm>
            <a:custGeom>
              <a:avLst/>
              <a:gdLst/>
              <a:ahLst/>
              <a:cxnLst/>
              <a:rect l="l" t="t" r="r" b="b"/>
              <a:pathLst>
                <a:path w="8903970" h="6681343" extrusionOk="0">
                  <a:moveTo>
                    <a:pt x="8903970" y="6681343"/>
                  </a:moveTo>
                  <a:lnTo>
                    <a:pt x="0" y="6681343"/>
                  </a:lnTo>
                  <a:lnTo>
                    <a:pt x="0" y="0"/>
                  </a:lnTo>
                  <a:lnTo>
                    <a:pt x="8903970" y="0"/>
                  </a:lnTo>
                  <a:lnTo>
                    <a:pt x="8903970" y="6681343"/>
                  </a:lnTo>
                  <a:close/>
                  <a:moveTo>
                    <a:pt x="19050" y="6662293"/>
                  </a:moveTo>
                  <a:lnTo>
                    <a:pt x="8884920" y="6662293"/>
                  </a:lnTo>
                  <a:lnTo>
                    <a:pt x="8884920" y="19050"/>
                  </a:lnTo>
                  <a:lnTo>
                    <a:pt x="19050" y="19050"/>
                  </a:lnTo>
                  <a:lnTo>
                    <a:pt x="19050" y="6662293"/>
                  </a:lnTo>
                  <a:close/>
                </a:path>
              </a:pathLst>
            </a:custGeom>
            <a:solidFill>
              <a:srgbClr val="7DC34C"/>
            </a:solidFill>
            <a:ln>
              <a:noFill/>
            </a:ln>
          </p:spPr>
        </p:sp>
        <p:sp>
          <p:nvSpPr>
            <p:cNvPr id="375" name="Google Shape;375;p15"/>
            <p:cNvSpPr/>
            <p:nvPr/>
          </p:nvSpPr>
          <p:spPr>
            <a:xfrm>
              <a:off x="155575" y="155575"/>
              <a:ext cx="8605520" cy="6382893"/>
            </a:xfrm>
            <a:custGeom>
              <a:avLst/>
              <a:gdLst/>
              <a:ahLst/>
              <a:cxnLst/>
              <a:rect l="l" t="t" r="r" b="b"/>
              <a:pathLst>
                <a:path w="8605520" h="6382893" extrusionOk="0">
                  <a:moveTo>
                    <a:pt x="0" y="0"/>
                  </a:moveTo>
                  <a:lnTo>
                    <a:pt x="8605520" y="0"/>
                  </a:lnTo>
                  <a:lnTo>
                    <a:pt x="8605520" y="6382893"/>
                  </a:lnTo>
                  <a:lnTo>
                    <a:pt x="0" y="6382893"/>
                  </a:lnTo>
                  <a:close/>
                </a:path>
              </a:pathLst>
            </a:custGeom>
            <a:blipFill rotWithShape="1">
              <a:blip r:embed="rId9">
                <a:alphaModFix/>
              </a:blip>
              <a:stretch>
                <a:fillRect l="-11580" r="-11580"/>
              </a:stretch>
            </a:blipFill>
            <a:ln>
              <a:noFill/>
            </a:ln>
          </p:spPr>
        </p:sp>
      </p:grpSp>
      <p:sp>
        <p:nvSpPr>
          <p:cNvPr id="376" name="Google Shape;376;p15"/>
          <p:cNvSpPr txBox="1"/>
          <p:nvPr/>
        </p:nvSpPr>
        <p:spPr>
          <a:xfrm>
            <a:off x="1192974" y="1621793"/>
            <a:ext cx="5622310" cy="570866"/>
          </a:xfrm>
          <a:prstGeom prst="rect">
            <a:avLst/>
          </a:prstGeom>
          <a:noFill/>
          <a:ln>
            <a:noFill/>
          </a:ln>
        </p:spPr>
        <p:txBody>
          <a:bodyPr spcFirstLastPara="1" wrap="square" lIns="0" tIns="0" rIns="0" bIns="0" anchor="t" anchorCtr="0">
            <a:spAutoFit/>
          </a:bodyPr>
          <a:lstStyle/>
          <a:p>
            <a:pPr marL="0" marR="0" lvl="0" indent="0" algn="ctr" rtl="0">
              <a:lnSpc>
                <a:spcPct val="140011"/>
              </a:lnSpc>
              <a:spcBef>
                <a:spcPts val="0"/>
              </a:spcBef>
              <a:spcAft>
                <a:spcPts val="0"/>
              </a:spcAft>
              <a:buNone/>
            </a:pPr>
            <a:r>
              <a:rPr lang="en-US" sz="3399" b="1" i="0" u="none" strike="noStrike" cap="none">
                <a:solidFill>
                  <a:srgbClr val="105D22"/>
                </a:solidFill>
                <a:latin typeface="Times New Roman"/>
                <a:ea typeface="Times New Roman"/>
                <a:cs typeface="Times New Roman"/>
                <a:sym typeface="Times New Roman"/>
              </a:rPr>
              <a:t>a. Cảnh quan thiên nhiên:</a:t>
            </a:r>
            <a:endParaRPr/>
          </a:p>
        </p:txBody>
      </p:sp>
      <p:sp>
        <p:nvSpPr>
          <p:cNvPr id="377" name="Google Shape;377;p15"/>
          <p:cNvSpPr txBox="1"/>
          <p:nvPr/>
        </p:nvSpPr>
        <p:spPr>
          <a:xfrm>
            <a:off x="2701517" y="8602986"/>
            <a:ext cx="4609504" cy="570866"/>
          </a:xfrm>
          <a:prstGeom prst="rect">
            <a:avLst/>
          </a:prstGeom>
          <a:noFill/>
          <a:ln>
            <a:noFill/>
          </a:ln>
        </p:spPr>
        <p:txBody>
          <a:bodyPr spcFirstLastPara="1" wrap="square" lIns="0" tIns="0" rIns="0" bIns="0" anchor="t" anchorCtr="0">
            <a:spAutoFit/>
          </a:bodyPr>
          <a:lstStyle/>
          <a:p>
            <a:pPr marL="0" marR="0" lvl="0" indent="0" algn="ctr" rtl="0">
              <a:lnSpc>
                <a:spcPct val="140011"/>
              </a:lnSpc>
              <a:spcBef>
                <a:spcPts val="0"/>
              </a:spcBef>
              <a:spcAft>
                <a:spcPts val="0"/>
              </a:spcAft>
              <a:buNone/>
            </a:pPr>
            <a:r>
              <a:rPr lang="en-US" sz="3399" b="1" i="0" u="none" strike="noStrike" cap="none">
                <a:solidFill>
                  <a:srgbClr val="105D22"/>
                </a:solidFill>
                <a:latin typeface="Times New Roman"/>
                <a:ea typeface="Times New Roman"/>
                <a:cs typeface="Times New Roman"/>
                <a:sym typeface="Times New Roman"/>
              </a:rPr>
              <a:t>Tràng An - Ninh Bình</a:t>
            </a:r>
            <a:endParaRPr/>
          </a:p>
        </p:txBody>
      </p:sp>
      <p:sp>
        <p:nvSpPr>
          <p:cNvPr id="378" name="Google Shape;378;p15"/>
          <p:cNvSpPr txBox="1"/>
          <p:nvPr/>
        </p:nvSpPr>
        <p:spPr>
          <a:xfrm>
            <a:off x="9706936" y="8461363"/>
            <a:ext cx="5786794" cy="570866"/>
          </a:xfrm>
          <a:prstGeom prst="rect">
            <a:avLst/>
          </a:prstGeom>
          <a:noFill/>
          <a:ln>
            <a:noFill/>
          </a:ln>
        </p:spPr>
        <p:txBody>
          <a:bodyPr spcFirstLastPara="1" wrap="square" lIns="0" tIns="0" rIns="0" bIns="0" anchor="t" anchorCtr="0">
            <a:spAutoFit/>
          </a:bodyPr>
          <a:lstStyle/>
          <a:p>
            <a:pPr marL="0" marR="0" lvl="0" indent="0" algn="ctr" rtl="0">
              <a:lnSpc>
                <a:spcPct val="140011"/>
              </a:lnSpc>
              <a:spcBef>
                <a:spcPts val="0"/>
              </a:spcBef>
              <a:spcAft>
                <a:spcPts val="0"/>
              </a:spcAft>
              <a:buNone/>
            </a:pPr>
            <a:r>
              <a:rPr lang="en-US" sz="3399" b="1" i="0" u="none" strike="noStrike" cap="none">
                <a:solidFill>
                  <a:srgbClr val="105D22"/>
                </a:solidFill>
                <a:latin typeface="Times New Roman"/>
                <a:ea typeface="Times New Roman"/>
                <a:cs typeface="Times New Roman"/>
                <a:sym typeface="Times New Roman"/>
              </a:rPr>
              <a:t>Thác Bản Giốc - Cao Bằng</a:t>
            </a:r>
            <a:endParaRPr sz="3399" b="1" i="0" u="none" strike="noStrike" cap="none">
              <a:solidFill>
                <a:srgbClr val="105D22"/>
              </a:solidFill>
              <a:latin typeface="Times New Roman"/>
              <a:ea typeface="Times New Roman"/>
              <a:cs typeface="Times New Roman"/>
              <a:sym typeface="Times New Roman"/>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16"/>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sp>
      <p:sp>
        <p:nvSpPr>
          <p:cNvPr id="388" name="Google Shape;388;p16"/>
          <p:cNvSpPr/>
          <p:nvPr/>
        </p:nvSpPr>
        <p:spPr>
          <a:xfrm>
            <a:off x="15244591" y="-1732519"/>
            <a:ext cx="9609535" cy="11955876"/>
          </a:xfrm>
          <a:custGeom>
            <a:avLst/>
            <a:gdLst/>
            <a:ahLst/>
            <a:cxnLst/>
            <a:rect l="l" t="t" r="r" b="b"/>
            <a:pathLst>
              <a:path w="9609535" h="11955876" extrusionOk="0">
                <a:moveTo>
                  <a:pt x="0" y="0"/>
                </a:moveTo>
                <a:lnTo>
                  <a:pt x="9609535" y="0"/>
                </a:lnTo>
                <a:lnTo>
                  <a:pt x="9609535" y="11955876"/>
                </a:lnTo>
                <a:lnTo>
                  <a:pt x="0" y="11955876"/>
                </a:lnTo>
                <a:lnTo>
                  <a:pt x="0" y="0"/>
                </a:lnTo>
                <a:close/>
              </a:path>
            </a:pathLst>
          </a:custGeom>
          <a:blipFill rotWithShape="1">
            <a:blip r:embed="rId4">
              <a:alphaModFix/>
            </a:blip>
            <a:stretch>
              <a:fillRect/>
            </a:stretch>
          </a:blipFill>
          <a:ln>
            <a:noFill/>
          </a:ln>
        </p:spPr>
      </p:sp>
      <p:sp>
        <p:nvSpPr>
          <p:cNvPr id="389" name="Google Shape;389;p16"/>
          <p:cNvSpPr/>
          <p:nvPr/>
        </p:nvSpPr>
        <p:spPr>
          <a:xfrm>
            <a:off x="13815460" y="2711122"/>
            <a:ext cx="4472540" cy="4472540"/>
          </a:xfrm>
          <a:custGeom>
            <a:avLst/>
            <a:gdLst/>
            <a:ahLst/>
            <a:cxnLst/>
            <a:rect l="l" t="t" r="r" b="b"/>
            <a:pathLst>
              <a:path w="4472540" h="4472540" extrusionOk="0">
                <a:moveTo>
                  <a:pt x="0" y="0"/>
                </a:moveTo>
                <a:lnTo>
                  <a:pt x="4472540" y="0"/>
                </a:lnTo>
                <a:lnTo>
                  <a:pt x="4472540" y="4472540"/>
                </a:lnTo>
                <a:lnTo>
                  <a:pt x="0" y="4472540"/>
                </a:lnTo>
                <a:lnTo>
                  <a:pt x="0" y="0"/>
                </a:lnTo>
                <a:close/>
              </a:path>
            </a:pathLst>
          </a:custGeom>
          <a:blipFill rotWithShape="1">
            <a:blip r:embed="rId5">
              <a:alphaModFix amt="78000"/>
            </a:blip>
            <a:stretch>
              <a:fillRect/>
            </a:stretch>
          </a:blipFill>
          <a:ln>
            <a:noFill/>
          </a:ln>
        </p:spPr>
      </p:sp>
      <p:sp>
        <p:nvSpPr>
          <p:cNvPr id="390" name="Google Shape;390;p16"/>
          <p:cNvSpPr/>
          <p:nvPr/>
        </p:nvSpPr>
        <p:spPr>
          <a:xfrm>
            <a:off x="11710325" y="3667901"/>
            <a:ext cx="551529" cy="577518"/>
          </a:xfrm>
          <a:custGeom>
            <a:avLst/>
            <a:gdLst/>
            <a:ahLst/>
            <a:cxnLst/>
            <a:rect l="l" t="t" r="r" b="b"/>
            <a:pathLst>
              <a:path w="551529" h="577518" extrusionOk="0">
                <a:moveTo>
                  <a:pt x="0" y="0"/>
                </a:moveTo>
                <a:lnTo>
                  <a:pt x="551529" y="0"/>
                </a:lnTo>
                <a:lnTo>
                  <a:pt x="551529" y="577518"/>
                </a:lnTo>
                <a:lnTo>
                  <a:pt x="0" y="577518"/>
                </a:lnTo>
                <a:lnTo>
                  <a:pt x="0" y="0"/>
                </a:lnTo>
                <a:close/>
              </a:path>
            </a:pathLst>
          </a:custGeom>
          <a:blipFill rotWithShape="1">
            <a:blip r:embed="rId6">
              <a:alphaModFix/>
            </a:blip>
            <a:stretch>
              <a:fillRect/>
            </a:stretch>
          </a:blipFill>
          <a:ln>
            <a:noFill/>
          </a:ln>
        </p:spPr>
      </p:sp>
      <p:sp>
        <p:nvSpPr>
          <p:cNvPr id="391" name="Google Shape;391;p16"/>
          <p:cNvSpPr/>
          <p:nvPr/>
        </p:nvSpPr>
        <p:spPr>
          <a:xfrm rot="10800000">
            <a:off x="16692457" y="4873459"/>
            <a:ext cx="5081705" cy="4300393"/>
          </a:xfrm>
          <a:custGeom>
            <a:avLst/>
            <a:gdLst/>
            <a:ahLst/>
            <a:cxnLst/>
            <a:rect l="l" t="t" r="r" b="b"/>
            <a:pathLst>
              <a:path w="5081705" h="4300393" extrusionOk="0">
                <a:moveTo>
                  <a:pt x="5081705" y="4300393"/>
                </a:moveTo>
                <a:lnTo>
                  <a:pt x="0" y="4300393"/>
                </a:lnTo>
                <a:lnTo>
                  <a:pt x="0" y="0"/>
                </a:lnTo>
                <a:lnTo>
                  <a:pt x="5081705" y="0"/>
                </a:lnTo>
                <a:lnTo>
                  <a:pt x="5081705" y="4300393"/>
                </a:lnTo>
                <a:close/>
              </a:path>
            </a:pathLst>
          </a:custGeom>
          <a:blipFill rotWithShape="1">
            <a:blip r:embed="rId7">
              <a:alphaModFix amt="9999"/>
            </a:blip>
            <a:stretch>
              <a:fillRect/>
            </a:stretch>
          </a:blipFill>
          <a:ln>
            <a:noFill/>
          </a:ln>
        </p:spPr>
      </p:sp>
      <p:grpSp>
        <p:nvGrpSpPr>
          <p:cNvPr id="392" name="Google Shape;392;p16"/>
          <p:cNvGrpSpPr/>
          <p:nvPr/>
        </p:nvGrpSpPr>
        <p:grpSpPr>
          <a:xfrm>
            <a:off x="17259300" y="2815869"/>
            <a:ext cx="384770" cy="384770"/>
            <a:chOff x="0" y="0"/>
            <a:chExt cx="812800" cy="812800"/>
          </a:xfrm>
        </p:grpSpPr>
        <p:sp>
          <p:nvSpPr>
            <p:cNvPr id="393" name="Google Shape;393;p16"/>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16"/>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395" name="Google Shape;395;p16"/>
          <p:cNvGrpSpPr/>
          <p:nvPr/>
        </p:nvGrpSpPr>
        <p:grpSpPr>
          <a:xfrm>
            <a:off x="9792131" y="9729341"/>
            <a:ext cx="384770" cy="384770"/>
            <a:chOff x="0" y="0"/>
            <a:chExt cx="812800" cy="812800"/>
          </a:xfrm>
        </p:grpSpPr>
        <p:sp>
          <p:nvSpPr>
            <p:cNvPr id="396" name="Google Shape;396;p16"/>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16"/>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398" name="Google Shape;398;p16"/>
          <p:cNvGrpSpPr/>
          <p:nvPr/>
        </p:nvGrpSpPr>
        <p:grpSpPr>
          <a:xfrm>
            <a:off x="1105246" y="2473187"/>
            <a:ext cx="7829750" cy="5875272"/>
            <a:chOff x="6350" y="6350"/>
            <a:chExt cx="8903970" cy="6681343"/>
          </a:xfrm>
        </p:grpSpPr>
        <p:sp>
          <p:nvSpPr>
            <p:cNvPr id="399" name="Google Shape;399;p16"/>
            <p:cNvSpPr/>
            <p:nvPr/>
          </p:nvSpPr>
          <p:spPr>
            <a:xfrm>
              <a:off x="6350" y="6350"/>
              <a:ext cx="8903970" cy="6681343"/>
            </a:xfrm>
            <a:custGeom>
              <a:avLst/>
              <a:gdLst/>
              <a:ahLst/>
              <a:cxnLst/>
              <a:rect l="l" t="t" r="r" b="b"/>
              <a:pathLst>
                <a:path w="8903970" h="6681343" extrusionOk="0">
                  <a:moveTo>
                    <a:pt x="8903970" y="6681343"/>
                  </a:moveTo>
                  <a:lnTo>
                    <a:pt x="0" y="6681343"/>
                  </a:lnTo>
                  <a:lnTo>
                    <a:pt x="0" y="0"/>
                  </a:lnTo>
                  <a:lnTo>
                    <a:pt x="8903970" y="0"/>
                  </a:lnTo>
                  <a:lnTo>
                    <a:pt x="8903970" y="6681343"/>
                  </a:lnTo>
                  <a:close/>
                  <a:moveTo>
                    <a:pt x="19050" y="6662293"/>
                  </a:moveTo>
                  <a:lnTo>
                    <a:pt x="8884920" y="6662293"/>
                  </a:lnTo>
                  <a:lnTo>
                    <a:pt x="8884920" y="19050"/>
                  </a:lnTo>
                  <a:lnTo>
                    <a:pt x="19050" y="19050"/>
                  </a:lnTo>
                  <a:lnTo>
                    <a:pt x="19050" y="6662293"/>
                  </a:lnTo>
                  <a:close/>
                </a:path>
              </a:pathLst>
            </a:custGeom>
            <a:solidFill>
              <a:srgbClr val="7DC34C"/>
            </a:solidFill>
            <a:ln>
              <a:noFill/>
            </a:ln>
          </p:spPr>
        </p:sp>
        <p:sp>
          <p:nvSpPr>
            <p:cNvPr id="400" name="Google Shape;400;p16"/>
            <p:cNvSpPr/>
            <p:nvPr/>
          </p:nvSpPr>
          <p:spPr>
            <a:xfrm>
              <a:off x="155575" y="155575"/>
              <a:ext cx="8605520" cy="6382893"/>
            </a:xfrm>
            <a:custGeom>
              <a:avLst/>
              <a:gdLst/>
              <a:ahLst/>
              <a:cxnLst/>
              <a:rect l="l" t="t" r="r" b="b"/>
              <a:pathLst>
                <a:path w="8605520" h="6382893" extrusionOk="0">
                  <a:moveTo>
                    <a:pt x="0" y="0"/>
                  </a:moveTo>
                  <a:lnTo>
                    <a:pt x="8605520" y="0"/>
                  </a:lnTo>
                  <a:lnTo>
                    <a:pt x="8605520" y="6382893"/>
                  </a:lnTo>
                  <a:lnTo>
                    <a:pt x="0" y="6382893"/>
                  </a:lnTo>
                  <a:close/>
                </a:path>
              </a:pathLst>
            </a:custGeom>
            <a:blipFill rotWithShape="1">
              <a:blip r:embed="rId8">
                <a:alphaModFix/>
              </a:blip>
              <a:stretch>
                <a:fillRect l="-13744" r="-13744"/>
              </a:stretch>
            </a:blipFill>
            <a:ln>
              <a:noFill/>
            </a:ln>
          </p:spPr>
        </p:sp>
      </p:grpSp>
      <p:grpSp>
        <p:nvGrpSpPr>
          <p:cNvPr id="401" name="Google Shape;401;p16"/>
          <p:cNvGrpSpPr/>
          <p:nvPr/>
        </p:nvGrpSpPr>
        <p:grpSpPr>
          <a:xfrm>
            <a:off x="9226833" y="2473187"/>
            <a:ext cx="7829750" cy="5875272"/>
            <a:chOff x="6350" y="6350"/>
            <a:chExt cx="8903970" cy="6681343"/>
          </a:xfrm>
        </p:grpSpPr>
        <p:sp>
          <p:nvSpPr>
            <p:cNvPr id="402" name="Google Shape;402;p16"/>
            <p:cNvSpPr/>
            <p:nvPr/>
          </p:nvSpPr>
          <p:spPr>
            <a:xfrm>
              <a:off x="6350" y="6350"/>
              <a:ext cx="8903970" cy="6681343"/>
            </a:xfrm>
            <a:custGeom>
              <a:avLst/>
              <a:gdLst/>
              <a:ahLst/>
              <a:cxnLst/>
              <a:rect l="l" t="t" r="r" b="b"/>
              <a:pathLst>
                <a:path w="8903970" h="6681343" extrusionOk="0">
                  <a:moveTo>
                    <a:pt x="8903970" y="6681343"/>
                  </a:moveTo>
                  <a:lnTo>
                    <a:pt x="0" y="6681343"/>
                  </a:lnTo>
                  <a:lnTo>
                    <a:pt x="0" y="0"/>
                  </a:lnTo>
                  <a:lnTo>
                    <a:pt x="8903970" y="0"/>
                  </a:lnTo>
                  <a:lnTo>
                    <a:pt x="8903970" y="6681343"/>
                  </a:lnTo>
                  <a:close/>
                  <a:moveTo>
                    <a:pt x="19050" y="6662293"/>
                  </a:moveTo>
                  <a:lnTo>
                    <a:pt x="8884920" y="6662293"/>
                  </a:lnTo>
                  <a:lnTo>
                    <a:pt x="8884920" y="19050"/>
                  </a:lnTo>
                  <a:lnTo>
                    <a:pt x="19050" y="19050"/>
                  </a:lnTo>
                  <a:lnTo>
                    <a:pt x="19050" y="6662293"/>
                  </a:lnTo>
                  <a:close/>
                </a:path>
              </a:pathLst>
            </a:custGeom>
            <a:solidFill>
              <a:srgbClr val="7DC34C"/>
            </a:solidFill>
            <a:ln>
              <a:noFill/>
            </a:ln>
          </p:spPr>
        </p:sp>
        <p:sp>
          <p:nvSpPr>
            <p:cNvPr id="403" name="Google Shape;403;p16"/>
            <p:cNvSpPr/>
            <p:nvPr/>
          </p:nvSpPr>
          <p:spPr>
            <a:xfrm>
              <a:off x="155575" y="155575"/>
              <a:ext cx="8605520" cy="6382893"/>
            </a:xfrm>
            <a:custGeom>
              <a:avLst/>
              <a:gdLst/>
              <a:ahLst/>
              <a:cxnLst/>
              <a:rect l="l" t="t" r="r" b="b"/>
              <a:pathLst>
                <a:path w="8605520" h="6382893" extrusionOk="0">
                  <a:moveTo>
                    <a:pt x="0" y="0"/>
                  </a:moveTo>
                  <a:lnTo>
                    <a:pt x="8605520" y="0"/>
                  </a:lnTo>
                  <a:lnTo>
                    <a:pt x="8605520" y="6382893"/>
                  </a:lnTo>
                  <a:lnTo>
                    <a:pt x="0" y="6382893"/>
                  </a:lnTo>
                  <a:close/>
                </a:path>
              </a:pathLst>
            </a:custGeom>
            <a:blipFill rotWithShape="1">
              <a:blip r:embed="rId9">
                <a:alphaModFix/>
              </a:blip>
              <a:stretch>
                <a:fillRect l="-7830" r="-7830"/>
              </a:stretch>
            </a:blipFill>
            <a:ln>
              <a:noFill/>
            </a:ln>
          </p:spPr>
        </p:sp>
      </p:grpSp>
      <p:sp>
        <p:nvSpPr>
          <p:cNvPr id="404" name="Google Shape;404;p16"/>
          <p:cNvSpPr txBox="1"/>
          <p:nvPr/>
        </p:nvSpPr>
        <p:spPr>
          <a:xfrm>
            <a:off x="1314915" y="1591937"/>
            <a:ext cx="3710999" cy="570866"/>
          </a:xfrm>
          <a:prstGeom prst="rect">
            <a:avLst/>
          </a:prstGeom>
          <a:noFill/>
          <a:ln>
            <a:noFill/>
          </a:ln>
        </p:spPr>
        <p:txBody>
          <a:bodyPr spcFirstLastPara="1" wrap="square" lIns="0" tIns="0" rIns="0" bIns="0" anchor="t" anchorCtr="0">
            <a:spAutoFit/>
          </a:bodyPr>
          <a:lstStyle/>
          <a:p>
            <a:pPr marL="0" marR="0" lvl="0" indent="0" algn="ctr" rtl="0">
              <a:lnSpc>
                <a:spcPct val="140011"/>
              </a:lnSpc>
              <a:spcBef>
                <a:spcPts val="0"/>
              </a:spcBef>
              <a:spcAft>
                <a:spcPts val="0"/>
              </a:spcAft>
              <a:buNone/>
            </a:pPr>
            <a:r>
              <a:rPr lang="en-US" sz="3399" b="0" i="0" u="none" strike="noStrike" cap="none">
                <a:solidFill>
                  <a:srgbClr val="105D22"/>
                </a:solidFill>
                <a:latin typeface="Arial"/>
                <a:ea typeface="Arial"/>
                <a:cs typeface="Arial"/>
                <a:sym typeface="Arial"/>
              </a:rPr>
              <a:t>b. </a:t>
            </a:r>
            <a:r>
              <a:rPr lang="en-US" sz="3399" b="1" i="0" u="none" strike="noStrike" cap="none">
                <a:solidFill>
                  <a:srgbClr val="105D22"/>
                </a:solidFill>
                <a:latin typeface="Times New Roman"/>
                <a:ea typeface="Times New Roman"/>
                <a:cs typeface="Times New Roman"/>
                <a:sym typeface="Times New Roman"/>
              </a:rPr>
              <a:t>Di tích lịch sử:</a:t>
            </a:r>
            <a:endParaRPr/>
          </a:p>
        </p:txBody>
      </p:sp>
      <p:sp>
        <p:nvSpPr>
          <p:cNvPr id="405" name="Google Shape;405;p16"/>
          <p:cNvSpPr txBox="1"/>
          <p:nvPr/>
        </p:nvSpPr>
        <p:spPr>
          <a:xfrm>
            <a:off x="620969" y="8602986"/>
            <a:ext cx="8319611" cy="570866"/>
          </a:xfrm>
          <a:prstGeom prst="rect">
            <a:avLst/>
          </a:prstGeom>
          <a:noFill/>
          <a:ln>
            <a:noFill/>
          </a:ln>
        </p:spPr>
        <p:txBody>
          <a:bodyPr spcFirstLastPara="1" wrap="square" lIns="0" tIns="0" rIns="0" bIns="0" anchor="t" anchorCtr="0">
            <a:spAutoFit/>
          </a:bodyPr>
          <a:lstStyle/>
          <a:p>
            <a:pPr marL="0" marR="0" lvl="0" indent="0" algn="ctr" rtl="0">
              <a:lnSpc>
                <a:spcPct val="140011"/>
              </a:lnSpc>
              <a:spcBef>
                <a:spcPts val="0"/>
              </a:spcBef>
              <a:spcAft>
                <a:spcPts val="0"/>
              </a:spcAft>
              <a:buNone/>
            </a:pPr>
            <a:r>
              <a:rPr lang="en-US" sz="3399" b="1" i="0" u="none" strike="noStrike" cap="none">
                <a:solidFill>
                  <a:srgbClr val="105D22"/>
                </a:solidFill>
                <a:latin typeface="Times New Roman"/>
                <a:ea typeface="Times New Roman"/>
                <a:cs typeface="Times New Roman"/>
                <a:sym typeface="Times New Roman"/>
              </a:rPr>
              <a:t>Kinh thành Huế - tỉnh Thừa Thiên Huế</a:t>
            </a:r>
            <a:endParaRPr sz="3399" b="1" i="0" u="none" strike="noStrike" cap="none">
              <a:solidFill>
                <a:srgbClr val="105D22"/>
              </a:solidFill>
              <a:latin typeface="Times New Roman"/>
              <a:ea typeface="Times New Roman"/>
              <a:cs typeface="Times New Roman"/>
              <a:sym typeface="Times New Roman"/>
            </a:endParaRPr>
          </a:p>
        </p:txBody>
      </p:sp>
      <p:sp>
        <p:nvSpPr>
          <p:cNvPr id="406" name="Google Shape;406;p16"/>
          <p:cNvSpPr txBox="1"/>
          <p:nvPr/>
        </p:nvSpPr>
        <p:spPr>
          <a:xfrm>
            <a:off x="9792131" y="8602986"/>
            <a:ext cx="7035700" cy="570866"/>
          </a:xfrm>
          <a:prstGeom prst="rect">
            <a:avLst/>
          </a:prstGeom>
          <a:noFill/>
          <a:ln>
            <a:noFill/>
          </a:ln>
        </p:spPr>
        <p:txBody>
          <a:bodyPr spcFirstLastPara="1" wrap="square" lIns="0" tIns="0" rIns="0" bIns="0" anchor="t" anchorCtr="0">
            <a:spAutoFit/>
          </a:bodyPr>
          <a:lstStyle/>
          <a:p>
            <a:pPr marL="0" marR="0" lvl="0" indent="0" algn="ctr" rtl="0">
              <a:lnSpc>
                <a:spcPct val="140011"/>
              </a:lnSpc>
              <a:spcBef>
                <a:spcPts val="0"/>
              </a:spcBef>
              <a:spcAft>
                <a:spcPts val="0"/>
              </a:spcAft>
              <a:buNone/>
            </a:pPr>
            <a:r>
              <a:rPr lang="en-US" sz="3399" b="1" i="0" u="none" strike="noStrike" cap="none">
                <a:solidFill>
                  <a:srgbClr val="105D22"/>
                </a:solidFill>
                <a:latin typeface="Times New Roman"/>
                <a:ea typeface="Times New Roman"/>
                <a:cs typeface="Times New Roman"/>
                <a:sym typeface="Times New Roman"/>
              </a:rPr>
              <a:t>Bến Nhà Rồng - TP Hồ Chí Minh</a:t>
            </a:r>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17"/>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sp>
      <p:sp>
        <p:nvSpPr>
          <p:cNvPr id="416" name="Google Shape;416;p17"/>
          <p:cNvSpPr/>
          <p:nvPr/>
        </p:nvSpPr>
        <p:spPr>
          <a:xfrm>
            <a:off x="15244591" y="-1732519"/>
            <a:ext cx="9609535" cy="11955876"/>
          </a:xfrm>
          <a:custGeom>
            <a:avLst/>
            <a:gdLst/>
            <a:ahLst/>
            <a:cxnLst/>
            <a:rect l="l" t="t" r="r" b="b"/>
            <a:pathLst>
              <a:path w="9609535" h="11955876" extrusionOk="0">
                <a:moveTo>
                  <a:pt x="0" y="0"/>
                </a:moveTo>
                <a:lnTo>
                  <a:pt x="9609535" y="0"/>
                </a:lnTo>
                <a:lnTo>
                  <a:pt x="9609535" y="11955876"/>
                </a:lnTo>
                <a:lnTo>
                  <a:pt x="0" y="11955876"/>
                </a:lnTo>
                <a:lnTo>
                  <a:pt x="0" y="0"/>
                </a:lnTo>
                <a:close/>
              </a:path>
            </a:pathLst>
          </a:custGeom>
          <a:blipFill rotWithShape="1">
            <a:blip r:embed="rId4">
              <a:alphaModFix/>
            </a:blip>
            <a:stretch>
              <a:fillRect/>
            </a:stretch>
          </a:blipFill>
          <a:ln>
            <a:noFill/>
          </a:ln>
        </p:spPr>
      </p:sp>
      <p:sp>
        <p:nvSpPr>
          <p:cNvPr id="417" name="Google Shape;417;p17"/>
          <p:cNvSpPr/>
          <p:nvPr/>
        </p:nvSpPr>
        <p:spPr>
          <a:xfrm>
            <a:off x="13815460" y="2711122"/>
            <a:ext cx="4472540" cy="4472540"/>
          </a:xfrm>
          <a:custGeom>
            <a:avLst/>
            <a:gdLst/>
            <a:ahLst/>
            <a:cxnLst/>
            <a:rect l="l" t="t" r="r" b="b"/>
            <a:pathLst>
              <a:path w="4472540" h="4472540" extrusionOk="0">
                <a:moveTo>
                  <a:pt x="0" y="0"/>
                </a:moveTo>
                <a:lnTo>
                  <a:pt x="4472540" y="0"/>
                </a:lnTo>
                <a:lnTo>
                  <a:pt x="4472540" y="4472540"/>
                </a:lnTo>
                <a:lnTo>
                  <a:pt x="0" y="4472540"/>
                </a:lnTo>
                <a:lnTo>
                  <a:pt x="0" y="0"/>
                </a:lnTo>
                <a:close/>
              </a:path>
            </a:pathLst>
          </a:custGeom>
          <a:blipFill rotWithShape="1">
            <a:blip r:embed="rId5">
              <a:alphaModFix amt="78000"/>
            </a:blip>
            <a:stretch>
              <a:fillRect/>
            </a:stretch>
          </a:blipFill>
          <a:ln>
            <a:noFill/>
          </a:ln>
        </p:spPr>
      </p:sp>
      <p:sp>
        <p:nvSpPr>
          <p:cNvPr id="418" name="Google Shape;418;p17"/>
          <p:cNvSpPr/>
          <p:nvPr/>
        </p:nvSpPr>
        <p:spPr>
          <a:xfrm>
            <a:off x="11710325" y="3667901"/>
            <a:ext cx="551529" cy="577518"/>
          </a:xfrm>
          <a:custGeom>
            <a:avLst/>
            <a:gdLst/>
            <a:ahLst/>
            <a:cxnLst/>
            <a:rect l="l" t="t" r="r" b="b"/>
            <a:pathLst>
              <a:path w="551529" h="577518" extrusionOk="0">
                <a:moveTo>
                  <a:pt x="0" y="0"/>
                </a:moveTo>
                <a:lnTo>
                  <a:pt x="551529" y="0"/>
                </a:lnTo>
                <a:lnTo>
                  <a:pt x="551529" y="577518"/>
                </a:lnTo>
                <a:lnTo>
                  <a:pt x="0" y="577518"/>
                </a:lnTo>
                <a:lnTo>
                  <a:pt x="0" y="0"/>
                </a:lnTo>
                <a:close/>
              </a:path>
            </a:pathLst>
          </a:custGeom>
          <a:blipFill rotWithShape="1">
            <a:blip r:embed="rId6">
              <a:alphaModFix/>
            </a:blip>
            <a:stretch>
              <a:fillRect/>
            </a:stretch>
          </a:blipFill>
          <a:ln>
            <a:noFill/>
          </a:ln>
        </p:spPr>
      </p:sp>
      <p:sp>
        <p:nvSpPr>
          <p:cNvPr id="419" name="Google Shape;419;p17"/>
          <p:cNvSpPr/>
          <p:nvPr/>
        </p:nvSpPr>
        <p:spPr>
          <a:xfrm rot="10800000">
            <a:off x="16692457" y="4873459"/>
            <a:ext cx="5081705" cy="4300393"/>
          </a:xfrm>
          <a:custGeom>
            <a:avLst/>
            <a:gdLst/>
            <a:ahLst/>
            <a:cxnLst/>
            <a:rect l="l" t="t" r="r" b="b"/>
            <a:pathLst>
              <a:path w="5081705" h="4300393" extrusionOk="0">
                <a:moveTo>
                  <a:pt x="5081705" y="4300393"/>
                </a:moveTo>
                <a:lnTo>
                  <a:pt x="0" y="4300393"/>
                </a:lnTo>
                <a:lnTo>
                  <a:pt x="0" y="0"/>
                </a:lnTo>
                <a:lnTo>
                  <a:pt x="5081705" y="0"/>
                </a:lnTo>
                <a:lnTo>
                  <a:pt x="5081705" y="4300393"/>
                </a:lnTo>
                <a:close/>
              </a:path>
            </a:pathLst>
          </a:custGeom>
          <a:blipFill rotWithShape="1">
            <a:blip r:embed="rId7">
              <a:alphaModFix amt="9999"/>
            </a:blip>
            <a:stretch>
              <a:fillRect/>
            </a:stretch>
          </a:blipFill>
          <a:ln>
            <a:noFill/>
          </a:ln>
        </p:spPr>
      </p:sp>
      <p:grpSp>
        <p:nvGrpSpPr>
          <p:cNvPr id="420" name="Google Shape;420;p17"/>
          <p:cNvGrpSpPr/>
          <p:nvPr/>
        </p:nvGrpSpPr>
        <p:grpSpPr>
          <a:xfrm>
            <a:off x="17259300" y="2815869"/>
            <a:ext cx="384770" cy="384770"/>
            <a:chOff x="0" y="0"/>
            <a:chExt cx="812800" cy="812800"/>
          </a:xfrm>
        </p:grpSpPr>
        <p:sp>
          <p:nvSpPr>
            <p:cNvPr id="421" name="Google Shape;421;p17"/>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17"/>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423" name="Google Shape;423;p17"/>
          <p:cNvGrpSpPr/>
          <p:nvPr/>
        </p:nvGrpSpPr>
        <p:grpSpPr>
          <a:xfrm>
            <a:off x="9792131" y="9729341"/>
            <a:ext cx="384770" cy="384770"/>
            <a:chOff x="0" y="0"/>
            <a:chExt cx="812800" cy="812800"/>
          </a:xfrm>
        </p:grpSpPr>
        <p:sp>
          <p:nvSpPr>
            <p:cNvPr id="424" name="Google Shape;424;p17"/>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17"/>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426" name="Google Shape;426;p17"/>
          <p:cNvGrpSpPr/>
          <p:nvPr/>
        </p:nvGrpSpPr>
        <p:grpSpPr>
          <a:xfrm>
            <a:off x="1105246" y="2473187"/>
            <a:ext cx="7829750" cy="5875272"/>
            <a:chOff x="6350" y="6350"/>
            <a:chExt cx="8903970" cy="6681343"/>
          </a:xfrm>
        </p:grpSpPr>
        <p:sp>
          <p:nvSpPr>
            <p:cNvPr id="427" name="Google Shape;427;p17"/>
            <p:cNvSpPr/>
            <p:nvPr/>
          </p:nvSpPr>
          <p:spPr>
            <a:xfrm>
              <a:off x="6350" y="6350"/>
              <a:ext cx="8903970" cy="6681343"/>
            </a:xfrm>
            <a:custGeom>
              <a:avLst/>
              <a:gdLst/>
              <a:ahLst/>
              <a:cxnLst/>
              <a:rect l="l" t="t" r="r" b="b"/>
              <a:pathLst>
                <a:path w="8903970" h="6681343" extrusionOk="0">
                  <a:moveTo>
                    <a:pt x="8903970" y="6681343"/>
                  </a:moveTo>
                  <a:lnTo>
                    <a:pt x="0" y="6681343"/>
                  </a:lnTo>
                  <a:lnTo>
                    <a:pt x="0" y="0"/>
                  </a:lnTo>
                  <a:lnTo>
                    <a:pt x="8903970" y="0"/>
                  </a:lnTo>
                  <a:lnTo>
                    <a:pt x="8903970" y="6681343"/>
                  </a:lnTo>
                  <a:close/>
                  <a:moveTo>
                    <a:pt x="19050" y="6662293"/>
                  </a:moveTo>
                  <a:lnTo>
                    <a:pt x="8884920" y="6662293"/>
                  </a:lnTo>
                  <a:lnTo>
                    <a:pt x="8884920" y="19050"/>
                  </a:lnTo>
                  <a:lnTo>
                    <a:pt x="19050" y="19050"/>
                  </a:lnTo>
                  <a:lnTo>
                    <a:pt x="19050" y="6662293"/>
                  </a:lnTo>
                  <a:close/>
                </a:path>
              </a:pathLst>
            </a:custGeom>
            <a:solidFill>
              <a:srgbClr val="7DC34C"/>
            </a:solidFill>
            <a:ln>
              <a:noFill/>
            </a:ln>
          </p:spPr>
        </p:sp>
        <p:sp>
          <p:nvSpPr>
            <p:cNvPr id="428" name="Google Shape;428;p17"/>
            <p:cNvSpPr/>
            <p:nvPr/>
          </p:nvSpPr>
          <p:spPr>
            <a:xfrm>
              <a:off x="155575" y="155575"/>
              <a:ext cx="8605520" cy="6382893"/>
            </a:xfrm>
            <a:custGeom>
              <a:avLst/>
              <a:gdLst/>
              <a:ahLst/>
              <a:cxnLst/>
              <a:rect l="l" t="t" r="r" b="b"/>
              <a:pathLst>
                <a:path w="8605520" h="6382893" extrusionOk="0">
                  <a:moveTo>
                    <a:pt x="0" y="0"/>
                  </a:moveTo>
                  <a:lnTo>
                    <a:pt x="8605520" y="0"/>
                  </a:lnTo>
                  <a:lnTo>
                    <a:pt x="8605520" y="6382893"/>
                  </a:lnTo>
                  <a:lnTo>
                    <a:pt x="0" y="6382893"/>
                  </a:lnTo>
                  <a:close/>
                </a:path>
              </a:pathLst>
            </a:custGeom>
            <a:blipFill rotWithShape="1">
              <a:blip r:embed="rId8">
                <a:alphaModFix/>
              </a:blip>
              <a:stretch>
                <a:fillRect l="-1128" r="-1127"/>
              </a:stretch>
            </a:blipFill>
            <a:ln>
              <a:noFill/>
            </a:ln>
          </p:spPr>
        </p:sp>
      </p:grpSp>
      <p:grpSp>
        <p:nvGrpSpPr>
          <p:cNvPr id="429" name="Google Shape;429;p17"/>
          <p:cNvGrpSpPr/>
          <p:nvPr/>
        </p:nvGrpSpPr>
        <p:grpSpPr>
          <a:xfrm>
            <a:off x="9226833" y="2473187"/>
            <a:ext cx="7829750" cy="5875272"/>
            <a:chOff x="6350" y="6350"/>
            <a:chExt cx="8903970" cy="6681343"/>
          </a:xfrm>
        </p:grpSpPr>
        <p:sp>
          <p:nvSpPr>
            <p:cNvPr id="430" name="Google Shape;430;p17"/>
            <p:cNvSpPr/>
            <p:nvPr/>
          </p:nvSpPr>
          <p:spPr>
            <a:xfrm>
              <a:off x="6350" y="6350"/>
              <a:ext cx="8903970" cy="6681343"/>
            </a:xfrm>
            <a:custGeom>
              <a:avLst/>
              <a:gdLst/>
              <a:ahLst/>
              <a:cxnLst/>
              <a:rect l="l" t="t" r="r" b="b"/>
              <a:pathLst>
                <a:path w="8903970" h="6681343" extrusionOk="0">
                  <a:moveTo>
                    <a:pt x="8903970" y="6681343"/>
                  </a:moveTo>
                  <a:lnTo>
                    <a:pt x="0" y="6681343"/>
                  </a:lnTo>
                  <a:lnTo>
                    <a:pt x="0" y="0"/>
                  </a:lnTo>
                  <a:lnTo>
                    <a:pt x="8903970" y="0"/>
                  </a:lnTo>
                  <a:lnTo>
                    <a:pt x="8903970" y="6681343"/>
                  </a:lnTo>
                  <a:close/>
                  <a:moveTo>
                    <a:pt x="19050" y="6662293"/>
                  </a:moveTo>
                  <a:lnTo>
                    <a:pt x="8884920" y="6662293"/>
                  </a:lnTo>
                  <a:lnTo>
                    <a:pt x="8884920" y="19050"/>
                  </a:lnTo>
                  <a:lnTo>
                    <a:pt x="19050" y="19050"/>
                  </a:lnTo>
                  <a:lnTo>
                    <a:pt x="19050" y="6662293"/>
                  </a:lnTo>
                  <a:close/>
                </a:path>
              </a:pathLst>
            </a:custGeom>
            <a:solidFill>
              <a:srgbClr val="7DC34C"/>
            </a:solidFill>
            <a:ln>
              <a:noFill/>
            </a:ln>
          </p:spPr>
        </p:sp>
        <p:sp>
          <p:nvSpPr>
            <p:cNvPr id="431" name="Google Shape;431;p17"/>
            <p:cNvSpPr/>
            <p:nvPr/>
          </p:nvSpPr>
          <p:spPr>
            <a:xfrm>
              <a:off x="155575" y="155575"/>
              <a:ext cx="8605520" cy="6382893"/>
            </a:xfrm>
            <a:custGeom>
              <a:avLst/>
              <a:gdLst/>
              <a:ahLst/>
              <a:cxnLst/>
              <a:rect l="l" t="t" r="r" b="b"/>
              <a:pathLst>
                <a:path w="8605520" h="6382893" extrusionOk="0">
                  <a:moveTo>
                    <a:pt x="0" y="0"/>
                  </a:moveTo>
                  <a:lnTo>
                    <a:pt x="8605520" y="0"/>
                  </a:lnTo>
                  <a:lnTo>
                    <a:pt x="8605520" y="6382893"/>
                  </a:lnTo>
                  <a:lnTo>
                    <a:pt x="0" y="6382893"/>
                  </a:lnTo>
                  <a:close/>
                </a:path>
              </a:pathLst>
            </a:custGeom>
            <a:blipFill rotWithShape="1">
              <a:blip r:embed="rId9">
                <a:alphaModFix/>
              </a:blip>
              <a:stretch>
                <a:fillRect l="-29696" r="-29694"/>
              </a:stretch>
            </a:blipFill>
            <a:ln>
              <a:noFill/>
            </a:ln>
          </p:spPr>
        </p:sp>
      </p:grpSp>
      <p:sp>
        <p:nvSpPr>
          <p:cNvPr id="432" name="Google Shape;432;p17"/>
          <p:cNvSpPr txBox="1"/>
          <p:nvPr/>
        </p:nvSpPr>
        <p:spPr>
          <a:xfrm>
            <a:off x="1314915" y="1591937"/>
            <a:ext cx="3710999" cy="570866"/>
          </a:xfrm>
          <a:prstGeom prst="rect">
            <a:avLst/>
          </a:prstGeom>
          <a:noFill/>
          <a:ln>
            <a:noFill/>
          </a:ln>
        </p:spPr>
        <p:txBody>
          <a:bodyPr spcFirstLastPara="1" wrap="square" lIns="0" tIns="0" rIns="0" bIns="0" anchor="t" anchorCtr="0">
            <a:spAutoFit/>
          </a:bodyPr>
          <a:lstStyle/>
          <a:p>
            <a:pPr marL="0" marR="0" lvl="0" indent="0" algn="ctr" rtl="0">
              <a:lnSpc>
                <a:spcPct val="140011"/>
              </a:lnSpc>
              <a:spcBef>
                <a:spcPts val="0"/>
              </a:spcBef>
              <a:spcAft>
                <a:spcPts val="0"/>
              </a:spcAft>
              <a:buNone/>
            </a:pPr>
            <a:r>
              <a:rPr lang="en-US" sz="3399" b="1" i="0" u="none" strike="noStrike" cap="none">
                <a:solidFill>
                  <a:srgbClr val="105D22"/>
                </a:solidFill>
                <a:latin typeface="Times New Roman"/>
                <a:ea typeface="Times New Roman"/>
                <a:cs typeface="Times New Roman"/>
                <a:sym typeface="Times New Roman"/>
              </a:rPr>
              <a:t>b. Di tích lịch sử:</a:t>
            </a:r>
            <a:endParaRPr/>
          </a:p>
        </p:txBody>
      </p:sp>
      <p:sp>
        <p:nvSpPr>
          <p:cNvPr id="433" name="Google Shape;433;p17"/>
          <p:cNvSpPr txBox="1"/>
          <p:nvPr/>
        </p:nvSpPr>
        <p:spPr>
          <a:xfrm>
            <a:off x="2564962" y="8602986"/>
            <a:ext cx="4431625" cy="570866"/>
          </a:xfrm>
          <a:prstGeom prst="rect">
            <a:avLst/>
          </a:prstGeom>
          <a:noFill/>
          <a:ln>
            <a:noFill/>
          </a:ln>
        </p:spPr>
        <p:txBody>
          <a:bodyPr spcFirstLastPara="1" wrap="square" lIns="0" tIns="0" rIns="0" bIns="0" anchor="t" anchorCtr="0">
            <a:spAutoFit/>
          </a:bodyPr>
          <a:lstStyle/>
          <a:p>
            <a:pPr marL="0" marR="0" lvl="0" indent="0" algn="ctr" rtl="0">
              <a:lnSpc>
                <a:spcPct val="140011"/>
              </a:lnSpc>
              <a:spcBef>
                <a:spcPts val="0"/>
              </a:spcBef>
              <a:spcAft>
                <a:spcPts val="0"/>
              </a:spcAft>
              <a:buNone/>
            </a:pPr>
            <a:r>
              <a:rPr lang="en-US" sz="3399" b="1" i="0" u="none" strike="noStrike" cap="none">
                <a:solidFill>
                  <a:srgbClr val="105D22"/>
                </a:solidFill>
                <a:latin typeface="Times New Roman"/>
                <a:ea typeface="Times New Roman"/>
                <a:cs typeface="Times New Roman"/>
                <a:sym typeface="Times New Roman"/>
              </a:rPr>
              <a:t>Đền Hùng - Phú Thọ</a:t>
            </a:r>
            <a:endParaRPr sz="3399" b="1" i="0" u="none" strike="noStrike" cap="none">
              <a:solidFill>
                <a:srgbClr val="105D22"/>
              </a:solidFill>
              <a:latin typeface="Times New Roman"/>
              <a:ea typeface="Times New Roman"/>
              <a:cs typeface="Times New Roman"/>
              <a:sym typeface="Times New Roman"/>
            </a:endParaRPr>
          </a:p>
        </p:txBody>
      </p:sp>
      <p:sp>
        <p:nvSpPr>
          <p:cNvPr id="434" name="Google Shape;434;p17"/>
          <p:cNvSpPr txBox="1"/>
          <p:nvPr/>
        </p:nvSpPr>
        <p:spPr>
          <a:xfrm>
            <a:off x="10381311" y="8602986"/>
            <a:ext cx="5857339" cy="570866"/>
          </a:xfrm>
          <a:prstGeom prst="rect">
            <a:avLst/>
          </a:prstGeom>
          <a:noFill/>
          <a:ln>
            <a:noFill/>
          </a:ln>
        </p:spPr>
        <p:txBody>
          <a:bodyPr spcFirstLastPara="1" wrap="square" lIns="0" tIns="0" rIns="0" bIns="0" anchor="t" anchorCtr="0">
            <a:spAutoFit/>
          </a:bodyPr>
          <a:lstStyle/>
          <a:p>
            <a:pPr marL="0" marR="0" lvl="0" indent="0" algn="ctr" rtl="0">
              <a:lnSpc>
                <a:spcPct val="140011"/>
              </a:lnSpc>
              <a:spcBef>
                <a:spcPts val="0"/>
              </a:spcBef>
              <a:spcAft>
                <a:spcPts val="0"/>
              </a:spcAft>
              <a:buNone/>
            </a:pPr>
            <a:r>
              <a:rPr lang="en-US" sz="3399" b="1" i="0" u="none" strike="noStrike" cap="none">
                <a:solidFill>
                  <a:srgbClr val="105D22"/>
                </a:solidFill>
                <a:latin typeface="Times New Roman"/>
                <a:ea typeface="Times New Roman"/>
                <a:cs typeface="Times New Roman"/>
                <a:sym typeface="Times New Roman"/>
              </a:rPr>
              <a:t>Văn Miếu  - Quốc Tử Giám</a:t>
            </a:r>
            <a:endParaRPr sz="3399" b="1" i="0" u="none" strike="noStrike" cap="none">
              <a:solidFill>
                <a:srgbClr val="105D22"/>
              </a:solidFill>
              <a:latin typeface="Times New Roman"/>
              <a:ea typeface="Times New Roman"/>
              <a:cs typeface="Times New Roman"/>
              <a:sym typeface="Times New Roman"/>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45505" y="1764632"/>
            <a:ext cx="7772400" cy="6047873"/>
          </a:xfrm>
        </p:spPr>
        <p:txBody>
          <a:bodyPr>
            <a:normAutofit/>
          </a:bodyPr>
          <a:lstStyle/>
          <a:p>
            <a:r>
              <a:rPr lang="en-US" sz="5000" b="1" dirty="0" smtClean="0">
                <a:solidFill>
                  <a:srgbClr val="0000FF"/>
                </a:solidFill>
                <a:latin typeface="Times New Roman" panose="02020603050405020304" pitchFamily="18" charset="0"/>
                <a:cs typeface="Times New Roman" panose="02020603050405020304" pitchFamily="18" charset="0"/>
              </a:rPr>
              <a:t>EM </a:t>
            </a:r>
            <a:r>
              <a:rPr lang="en-US" sz="5000" b="1" dirty="0" err="1" smtClean="0">
                <a:solidFill>
                  <a:srgbClr val="0000FF"/>
                </a:solidFill>
                <a:latin typeface="Times New Roman" panose="02020603050405020304" pitchFamily="18" charset="0"/>
                <a:cs typeface="Times New Roman" panose="02020603050405020304" pitchFamily="18" charset="0"/>
              </a:rPr>
              <a:t>CÓ</a:t>
            </a:r>
            <a:r>
              <a:rPr lang="en-US" sz="5000" b="1" dirty="0" smtClean="0">
                <a:solidFill>
                  <a:srgbClr val="0000FF"/>
                </a:solidFill>
                <a:latin typeface="Times New Roman" panose="02020603050405020304" pitchFamily="18" charset="0"/>
                <a:cs typeface="Times New Roman" panose="02020603050405020304" pitchFamily="18" charset="0"/>
              </a:rPr>
              <a:t> </a:t>
            </a:r>
            <a:r>
              <a:rPr lang="en-US" sz="5000" b="1" dirty="0" err="1" smtClean="0">
                <a:solidFill>
                  <a:srgbClr val="0000FF"/>
                </a:solidFill>
                <a:latin typeface="Times New Roman" panose="02020603050405020304" pitchFamily="18" charset="0"/>
                <a:cs typeface="Times New Roman" panose="02020603050405020304" pitchFamily="18" charset="0"/>
              </a:rPr>
              <a:t>BIẾT</a:t>
            </a:r>
            <a:r>
              <a:rPr lang="en-US" sz="5000" b="1" dirty="0" smtClean="0">
                <a:solidFill>
                  <a:srgbClr val="0000FF"/>
                </a:solidFill>
                <a:latin typeface="Times New Roman" panose="02020603050405020304" pitchFamily="18" charset="0"/>
                <a:cs typeface="Times New Roman" panose="02020603050405020304" pitchFamily="18" charset="0"/>
              </a:rPr>
              <a:t>?</a:t>
            </a:r>
            <a:endParaRPr lang="en-US" sz="5000" b="1" dirty="0">
              <a:solidFill>
                <a:srgbClr val="0000FF"/>
              </a:solidFill>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5353606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2"/>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sp>
      <p:sp>
        <p:nvSpPr>
          <p:cNvPr id="106" name="Google Shape;106;p2"/>
          <p:cNvSpPr/>
          <p:nvPr/>
        </p:nvSpPr>
        <p:spPr>
          <a:xfrm>
            <a:off x="12910150" y="-3957203"/>
            <a:ext cx="11506231" cy="14315684"/>
          </a:xfrm>
          <a:custGeom>
            <a:avLst/>
            <a:gdLst/>
            <a:ahLst/>
            <a:cxnLst/>
            <a:rect l="l" t="t" r="r" b="b"/>
            <a:pathLst>
              <a:path w="11506231" h="14315684" extrusionOk="0">
                <a:moveTo>
                  <a:pt x="0" y="0"/>
                </a:moveTo>
                <a:lnTo>
                  <a:pt x="11506231" y="0"/>
                </a:lnTo>
                <a:lnTo>
                  <a:pt x="11506231" y="14315684"/>
                </a:lnTo>
                <a:lnTo>
                  <a:pt x="0" y="14315684"/>
                </a:lnTo>
                <a:lnTo>
                  <a:pt x="0" y="0"/>
                </a:lnTo>
                <a:close/>
              </a:path>
            </a:pathLst>
          </a:custGeom>
          <a:blipFill rotWithShape="1">
            <a:blip r:embed="rId4">
              <a:alphaModFix/>
            </a:blip>
            <a:stretch>
              <a:fillRect/>
            </a:stretch>
          </a:blipFill>
          <a:ln>
            <a:noFill/>
          </a:ln>
        </p:spPr>
      </p:sp>
      <p:sp>
        <p:nvSpPr>
          <p:cNvPr id="107" name="Google Shape;107;p2"/>
          <p:cNvSpPr/>
          <p:nvPr/>
        </p:nvSpPr>
        <p:spPr>
          <a:xfrm>
            <a:off x="13815460" y="2711122"/>
            <a:ext cx="4472540" cy="4472540"/>
          </a:xfrm>
          <a:custGeom>
            <a:avLst/>
            <a:gdLst/>
            <a:ahLst/>
            <a:cxnLst/>
            <a:rect l="l" t="t" r="r" b="b"/>
            <a:pathLst>
              <a:path w="4472540" h="4472540" extrusionOk="0">
                <a:moveTo>
                  <a:pt x="0" y="0"/>
                </a:moveTo>
                <a:lnTo>
                  <a:pt x="4472540" y="0"/>
                </a:lnTo>
                <a:lnTo>
                  <a:pt x="4472540" y="4472540"/>
                </a:lnTo>
                <a:lnTo>
                  <a:pt x="0" y="4472540"/>
                </a:lnTo>
                <a:lnTo>
                  <a:pt x="0" y="0"/>
                </a:lnTo>
                <a:close/>
              </a:path>
            </a:pathLst>
          </a:custGeom>
          <a:blipFill rotWithShape="1">
            <a:blip r:embed="rId5">
              <a:alphaModFix amt="78000"/>
            </a:blip>
            <a:stretch>
              <a:fillRect/>
            </a:stretch>
          </a:blipFill>
          <a:ln>
            <a:noFill/>
          </a:ln>
        </p:spPr>
      </p:sp>
      <p:sp>
        <p:nvSpPr>
          <p:cNvPr id="108" name="Google Shape;108;p2"/>
          <p:cNvSpPr/>
          <p:nvPr/>
        </p:nvSpPr>
        <p:spPr>
          <a:xfrm>
            <a:off x="11710325" y="3667901"/>
            <a:ext cx="551529" cy="577518"/>
          </a:xfrm>
          <a:custGeom>
            <a:avLst/>
            <a:gdLst/>
            <a:ahLst/>
            <a:cxnLst/>
            <a:rect l="l" t="t" r="r" b="b"/>
            <a:pathLst>
              <a:path w="551529" h="577518" extrusionOk="0">
                <a:moveTo>
                  <a:pt x="0" y="0"/>
                </a:moveTo>
                <a:lnTo>
                  <a:pt x="551529" y="0"/>
                </a:lnTo>
                <a:lnTo>
                  <a:pt x="551529" y="577518"/>
                </a:lnTo>
                <a:lnTo>
                  <a:pt x="0" y="577518"/>
                </a:lnTo>
                <a:lnTo>
                  <a:pt x="0" y="0"/>
                </a:lnTo>
                <a:close/>
              </a:path>
            </a:pathLst>
          </a:custGeom>
          <a:blipFill rotWithShape="1">
            <a:blip r:embed="rId6">
              <a:alphaModFix/>
            </a:blip>
            <a:stretch>
              <a:fillRect/>
            </a:stretch>
          </a:blipFill>
          <a:ln>
            <a:noFill/>
          </a:ln>
        </p:spPr>
      </p:sp>
      <p:sp>
        <p:nvSpPr>
          <p:cNvPr id="109" name="Google Shape;109;p2"/>
          <p:cNvSpPr/>
          <p:nvPr/>
        </p:nvSpPr>
        <p:spPr>
          <a:xfrm rot="10800000">
            <a:off x="16692457" y="4873459"/>
            <a:ext cx="5081705" cy="4300393"/>
          </a:xfrm>
          <a:custGeom>
            <a:avLst/>
            <a:gdLst/>
            <a:ahLst/>
            <a:cxnLst/>
            <a:rect l="l" t="t" r="r" b="b"/>
            <a:pathLst>
              <a:path w="5081705" h="4300393" extrusionOk="0">
                <a:moveTo>
                  <a:pt x="5081705" y="4300393"/>
                </a:moveTo>
                <a:lnTo>
                  <a:pt x="0" y="4300393"/>
                </a:lnTo>
                <a:lnTo>
                  <a:pt x="0" y="0"/>
                </a:lnTo>
                <a:lnTo>
                  <a:pt x="5081705" y="0"/>
                </a:lnTo>
                <a:lnTo>
                  <a:pt x="5081705" y="4300393"/>
                </a:lnTo>
                <a:close/>
              </a:path>
            </a:pathLst>
          </a:custGeom>
          <a:blipFill rotWithShape="1">
            <a:blip r:embed="rId7">
              <a:alphaModFix amt="9999"/>
            </a:blip>
            <a:stretch>
              <a:fillRect/>
            </a:stretch>
          </a:blipFill>
          <a:ln>
            <a:noFill/>
          </a:ln>
        </p:spPr>
      </p:sp>
      <p:grpSp>
        <p:nvGrpSpPr>
          <p:cNvPr id="110" name="Google Shape;110;p2"/>
          <p:cNvGrpSpPr/>
          <p:nvPr/>
        </p:nvGrpSpPr>
        <p:grpSpPr>
          <a:xfrm>
            <a:off x="17259300" y="2815869"/>
            <a:ext cx="384770" cy="384770"/>
            <a:chOff x="0" y="0"/>
            <a:chExt cx="812800" cy="812800"/>
          </a:xfrm>
        </p:grpSpPr>
        <p:sp>
          <p:nvSpPr>
            <p:cNvPr id="111" name="Google Shape;111;p2"/>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2"/>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113" name="Google Shape;113;p2"/>
          <p:cNvGrpSpPr/>
          <p:nvPr/>
        </p:nvGrpSpPr>
        <p:grpSpPr>
          <a:xfrm>
            <a:off x="9792131" y="9729341"/>
            <a:ext cx="384770" cy="384770"/>
            <a:chOff x="0" y="0"/>
            <a:chExt cx="812800" cy="812800"/>
          </a:xfrm>
        </p:grpSpPr>
        <p:sp>
          <p:nvSpPr>
            <p:cNvPr id="114" name="Google Shape;114;p2"/>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2"/>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116" name="Google Shape;116;p2"/>
          <p:cNvSpPr/>
          <p:nvPr/>
        </p:nvSpPr>
        <p:spPr>
          <a:xfrm>
            <a:off x="0" y="6172200"/>
            <a:ext cx="1872234" cy="4114800"/>
          </a:xfrm>
          <a:custGeom>
            <a:avLst/>
            <a:gdLst/>
            <a:ahLst/>
            <a:cxnLst/>
            <a:rect l="l" t="t" r="r" b="b"/>
            <a:pathLst>
              <a:path w="1872234" h="4114800" extrusionOk="0">
                <a:moveTo>
                  <a:pt x="0" y="0"/>
                </a:moveTo>
                <a:lnTo>
                  <a:pt x="1872234" y="0"/>
                </a:lnTo>
                <a:lnTo>
                  <a:pt x="1872234" y="4114800"/>
                </a:lnTo>
                <a:lnTo>
                  <a:pt x="0" y="4114800"/>
                </a:lnTo>
                <a:lnTo>
                  <a:pt x="0" y="0"/>
                </a:lnTo>
                <a:close/>
              </a:path>
            </a:pathLst>
          </a:custGeom>
          <a:blipFill rotWithShape="1">
            <a:blip r:embed="rId8">
              <a:alphaModFix/>
            </a:blip>
            <a:stretch>
              <a:fillRect/>
            </a:stretch>
          </a:blipFill>
          <a:ln>
            <a:noFill/>
          </a:ln>
        </p:spPr>
      </p:sp>
      <p:sp>
        <p:nvSpPr>
          <p:cNvPr id="117" name="Google Shape;117;p2"/>
          <p:cNvSpPr/>
          <p:nvPr/>
        </p:nvSpPr>
        <p:spPr>
          <a:xfrm>
            <a:off x="16480883" y="7490829"/>
            <a:ext cx="1279248" cy="2796171"/>
          </a:xfrm>
          <a:custGeom>
            <a:avLst/>
            <a:gdLst/>
            <a:ahLst/>
            <a:cxnLst/>
            <a:rect l="l" t="t" r="r" b="b"/>
            <a:pathLst>
              <a:path w="1279248" h="2796171" extrusionOk="0">
                <a:moveTo>
                  <a:pt x="0" y="0"/>
                </a:moveTo>
                <a:lnTo>
                  <a:pt x="1279248" y="0"/>
                </a:lnTo>
                <a:lnTo>
                  <a:pt x="1279248" y="2796171"/>
                </a:lnTo>
                <a:lnTo>
                  <a:pt x="0" y="2796171"/>
                </a:lnTo>
                <a:lnTo>
                  <a:pt x="0" y="0"/>
                </a:lnTo>
                <a:close/>
              </a:path>
            </a:pathLst>
          </a:custGeom>
          <a:blipFill rotWithShape="1">
            <a:blip r:embed="rId9">
              <a:alphaModFix/>
            </a:blip>
            <a:stretch>
              <a:fillRect/>
            </a:stretch>
          </a:blipFill>
          <a:ln>
            <a:noFill/>
          </a:ln>
        </p:spPr>
      </p:sp>
      <p:sp>
        <p:nvSpPr>
          <p:cNvPr id="118" name="Google Shape;118;p2"/>
          <p:cNvSpPr txBox="1"/>
          <p:nvPr/>
        </p:nvSpPr>
        <p:spPr>
          <a:xfrm>
            <a:off x="3180088" y="1787077"/>
            <a:ext cx="10407876" cy="2446124"/>
          </a:xfrm>
          <a:prstGeom prst="rect">
            <a:avLst/>
          </a:prstGeom>
          <a:noFill/>
          <a:ln>
            <a:noFill/>
          </a:ln>
        </p:spPr>
        <p:txBody>
          <a:bodyPr spcFirstLastPara="1" wrap="square" lIns="0" tIns="0" rIns="0" bIns="0" anchor="t" anchorCtr="0">
            <a:spAutoFit/>
          </a:bodyPr>
          <a:lstStyle/>
          <a:p>
            <a:pPr marL="0" marR="0" lvl="0" indent="0" algn="ctr" rtl="0">
              <a:lnSpc>
                <a:spcPct val="140008"/>
              </a:lnSpc>
              <a:spcBef>
                <a:spcPts val="0"/>
              </a:spcBef>
              <a:spcAft>
                <a:spcPts val="0"/>
              </a:spcAft>
              <a:buNone/>
            </a:pPr>
            <a:r>
              <a:rPr lang="en-US" sz="13567" b="1" i="0" u="sng" strike="noStrike" cap="none">
                <a:solidFill>
                  <a:srgbClr val="1F9139"/>
                </a:solidFill>
                <a:latin typeface="Poppins"/>
                <a:ea typeface="Poppins"/>
                <a:cs typeface="Poppins"/>
                <a:sym typeface="Poppins"/>
                <a:hlinkClick r:id="rId10">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TRÒ CHƠI</a:t>
            </a:r>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18"/>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sp>
      <p:sp>
        <p:nvSpPr>
          <p:cNvPr id="440" name="Google Shape;440;p18"/>
          <p:cNvSpPr/>
          <p:nvPr/>
        </p:nvSpPr>
        <p:spPr>
          <a:xfrm>
            <a:off x="12910150" y="-3957203"/>
            <a:ext cx="11506231" cy="14315684"/>
          </a:xfrm>
          <a:custGeom>
            <a:avLst/>
            <a:gdLst/>
            <a:ahLst/>
            <a:cxnLst/>
            <a:rect l="l" t="t" r="r" b="b"/>
            <a:pathLst>
              <a:path w="11506231" h="14315684" extrusionOk="0">
                <a:moveTo>
                  <a:pt x="0" y="0"/>
                </a:moveTo>
                <a:lnTo>
                  <a:pt x="11506231" y="0"/>
                </a:lnTo>
                <a:lnTo>
                  <a:pt x="11506231" y="14315684"/>
                </a:lnTo>
                <a:lnTo>
                  <a:pt x="0" y="14315684"/>
                </a:lnTo>
                <a:lnTo>
                  <a:pt x="0" y="0"/>
                </a:lnTo>
                <a:close/>
              </a:path>
            </a:pathLst>
          </a:custGeom>
          <a:blipFill rotWithShape="1">
            <a:blip r:embed="rId4">
              <a:alphaModFix/>
            </a:blip>
            <a:stretch>
              <a:fillRect/>
            </a:stretch>
          </a:blipFill>
          <a:ln>
            <a:noFill/>
          </a:ln>
        </p:spPr>
      </p:sp>
      <p:sp>
        <p:nvSpPr>
          <p:cNvPr id="441" name="Google Shape;441;p18"/>
          <p:cNvSpPr/>
          <p:nvPr/>
        </p:nvSpPr>
        <p:spPr>
          <a:xfrm>
            <a:off x="13815460" y="2711122"/>
            <a:ext cx="4472540" cy="4472540"/>
          </a:xfrm>
          <a:custGeom>
            <a:avLst/>
            <a:gdLst/>
            <a:ahLst/>
            <a:cxnLst/>
            <a:rect l="l" t="t" r="r" b="b"/>
            <a:pathLst>
              <a:path w="4472540" h="4472540" extrusionOk="0">
                <a:moveTo>
                  <a:pt x="0" y="0"/>
                </a:moveTo>
                <a:lnTo>
                  <a:pt x="4472540" y="0"/>
                </a:lnTo>
                <a:lnTo>
                  <a:pt x="4472540" y="4472540"/>
                </a:lnTo>
                <a:lnTo>
                  <a:pt x="0" y="4472540"/>
                </a:lnTo>
                <a:lnTo>
                  <a:pt x="0" y="0"/>
                </a:lnTo>
                <a:close/>
              </a:path>
            </a:pathLst>
          </a:custGeom>
          <a:blipFill rotWithShape="1">
            <a:blip r:embed="rId5">
              <a:alphaModFix amt="78000"/>
            </a:blip>
            <a:stretch>
              <a:fillRect/>
            </a:stretch>
          </a:blipFill>
          <a:ln>
            <a:noFill/>
          </a:ln>
        </p:spPr>
      </p:sp>
      <p:sp>
        <p:nvSpPr>
          <p:cNvPr id="442" name="Google Shape;442;p18"/>
          <p:cNvSpPr/>
          <p:nvPr/>
        </p:nvSpPr>
        <p:spPr>
          <a:xfrm>
            <a:off x="11710325" y="3667901"/>
            <a:ext cx="551529" cy="577518"/>
          </a:xfrm>
          <a:custGeom>
            <a:avLst/>
            <a:gdLst/>
            <a:ahLst/>
            <a:cxnLst/>
            <a:rect l="l" t="t" r="r" b="b"/>
            <a:pathLst>
              <a:path w="551529" h="577518" extrusionOk="0">
                <a:moveTo>
                  <a:pt x="0" y="0"/>
                </a:moveTo>
                <a:lnTo>
                  <a:pt x="551529" y="0"/>
                </a:lnTo>
                <a:lnTo>
                  <a:pt x="551529" y="577518"/>
                </a:lnTo>
                <a:lnTo>
                  <a:pt x="0" y="577518"/>
                </a:lnTo>
                <a:lnTo>
                  <a:pt x="0" y="0"/>
                </a:lnTo>
                <a:close/>
              </a:path>
            </a:pathLst>
          </a:custGeom>
          <a:blipFill rotWithShape="1">
            <a:blip r:embed="rId6">
              <a:alphaModFix/>
            </a:blip>
            <a:stretch>
              <a:fillRect/>
            </a:stretch>
          </a:blipFill>
          <a:ln>
            <a:noFill/>
          </a:ln>
        </p:spPr>
      </p:sp>
      <p:sp>
        <p:nvSpPr>
          <p:cNvPr id="443" name="Google Shape;443;p18"/>
          <p:cNvSpPr/>
          <p:nvPr/>
        </p:nvSpPr>
        <p:spPr>
          <a:xfrm rot="10800000">
            <a:off x="16692457" y="4873459"/>
            <a:ext cx="5081705" cy="4300393"/>
          </a:xfrm>
          <a:custGeom>
            <a:avLst/>
            <a:gdLst/>
            <a:ahLst/>
            <a:cxnLst/>
            <a:rect l="l" t="t" r="r" b="b"/>
            <a:pathLst>
              <a:path w="5081705" h="4300393" extrusionOk="0">
                <a:moveTo>
                  <a:pt x="5081705" y="4300393"/>
                </a:moveTo>
                <a:lnTo>
                  <a:pt x="0" y="4300393"/>
                </a:lnTo>
                <a:lnTo>
                  <a:pt x="0" y="0"/>
                </a:lnTo>
                <a:lnTo>
                  <a:pt x="5081705" y="0"/>
                </a:lnTo>
                <a:lnTo>
                  <a:pt x="5081705" y="4300393"/>
                </a:lnTo>
                <a:close/>
              </a:path>
            </a:pathLst>
          </a:custGeom>
          <a:blipFill rotWithShape="1">
            <a:blip r:embed="rId7">
              <a:alphaModFix amt="9999"/>
            </a:blip>
            <a:stretch>
              <a:fillRect/>
            </a:stretch>
          </a:blipFill>
          <a:ln>
            <a:noFill/>
          </a:ln>
        </p:spPr>
      </p:sp>
      <p:grpSp>
        <p:nvGrpSpPr>
          <p:cNvPr id="444" name="Google Shape;444;p18"/>
          <p:cNvGrpSpPr/>
          <p:nvPr/>
        </p:nvGrpSpPr>
        <p:grpSpPr>
          <a:xfrm>
            <a:off x="17259300" y="2815869"/>
            <a:ext cx="384770" cy="384770"/>
            <a:chOff x="0" y="0"/>
            <a:chExt cx="812800" cy="812800"/>
          </a:xfrm>
        </p:grpSpPr>
        <p:sp>
          <p:nvSpPr>
            <p:cNvPr id="445" name="Google Shape;445;p18"/>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18"/>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447" name="Google Shape;447;p18"/>
          <p:cNvGrpSpPr/>
          <p:nvPr/>
        </p:nvGrpSpPr>
        <p:grpSpPr>
          <a:xfrm>
            <a:off x="9792131" y="9729341"/>
            <a:ext cx="384770" cy="384770"/>
            <a:chOff x="0" y="0"/>
            <a:chExt cx="812800" cy="812800"/>
          </a:xfrm>
        </p:grpSpPr>
        <p:sp>
          <p:nvSpPr>
            <p:cNvPr id="448" name="Google Shape;448;p18"/>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18"/>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450" name="Google Shape;450;p18"/>
          <p:cNvSpPr txBox="1"/>
          <p:nvPr/>
        </p:nvSpPr>
        <p:spPr>
          <a:xfrm>
            <a:off x="914401" y="745650"/>
            <a:ext cx="15700970" cy="1573764"/>
          </a:xfrm>
          <a:prstGeom prst="rect">
            <a:avLst/>
          </a:prstGeom>
          <a:noFill/>
          <a:ln>
            <a:noFill/>
          </a:ln>
        </p:spPr>
        <p:txBody>
          <a:bodyPr spcFirstLastPara="1" wrap="square" lIns="0" tIns="0" rIns="0" bIns="0" anchor="t" anchorCtr="0">
            <a:spAutoFit/>
          </a:bodyPr>
          <a:lstStyle/>
          <a:p>
            <a:pPr marL="0" marR="0" lvl="0" indent="0" algn="ctr" rtl="0">
              <a:lnSpc>
                <a:spcPct val="140008"/>
              </a:lnSpc>
              <a:spcBef>
                <a:spcPts val="0"/>
              </a:spcBef>
              <a:spcAft>
                <a:spcPts val="0"/>
              </a:spcAft>
              <a:buNone/>
            </a:pPr>
            <a:r>
              <a:rPr lang="en-US" sz="4574" b="1" i="0" u="none" strike="noStrike" cap="none">
                <a:solidFill>
                  <a:srgbClr val="105D22"/>
                </a:solidFill>
                <a:latin typeface="Poppins"/>
                <a:ea typeface="Poppins"/>
                <a:cs typeface="Poppins"/>
                <a:sym typeface="Poppins"/>
              </a:rPr>
              <a:t> </a:t>
            </a:r>
            <a:r>
              <a:rPr lang="en-US" sz="4574" b="1" i="0" u="none" strike="noStrike" cap="none">
                <a:solidFill>
                  <a:srgbClr val="105D22"/>
                </a:solidFill>
                <a:latin typeface="Times New Roman"/>
                <a:ea typeface="Times New Roman"/>
                <a:cs typeface="Times New Roman"/>
                <a:sym typeface="Times New Roman"/>
              </a:rPr>
              <a:t>TỰ NHIÊN VÀ XÃ HỘI:</a:t>
            </a:r>
            <a:endParaRPr/>
          </a:p>
          <a:p>
            <a:pPr marL="0" marR="0" lvl="0" indent="0" algn="ctr" rtl="0">
              <a:lnSpc>
                <a:spcPct val="140008"/>
              </a:lnSpc>
              <a:spcBef>
                <a:spcPts val="0"/>
              </a:spcBef>
              <a:spcAft>
                <a:spcPts val="0"/>
              </a:spcAft>
              <a:buNone/>
            </a:pPr>
            <a:r>
              <a:rPr lang="en-US" sz="4574" b="1" i="0" u="none" strike="noStrike" cap="none">
                <a:solidFill>
                  <a:srgbClr val="105D22"/>
                </a:solidFill>
                <a:latin typeface="Times New Roman"/>
                <a:ea typeface="Times New Roman"/>
                <a:cs typeface="Times New Roman"/>
                <a:sym typeface="Times New Roman"/>
              </a:rPr>
              <a:t>BÀI 11: DI TÍCH LỊCH SỬ VÀ CẢNH QUAN THIÊN NHIÊN</a:t>
            </a:r>
            <a:endParaRPr/>
          </a:p>
        </p:txBody>
      </p:sp>
      <p:sp>
        <p:nvSpPr>
          <p:cNvPr id="451" name="Google Shape;451;p18"/>
          <p:cNvSpPr txBox="1"/>
          <p:nvPr/>
        </p:nvSpPr>
        <p:spPr>
          <a:xfrm>
            <a:off x="2529964" y="3353768"/>
            <a:ext cx="11487938" cy="2388924"/>
          </a:xfrm>
          <a:prstGeom prst="rect">
            <a:avLst/>
          </a:prstGeom>
          <a:noFill/>
          <a:ln>
            <a:noFill/>
          </a:ln>
        </p:spPr>
        <p:txBody>
          <a:bodyPr spcFirstLastPara="1" wrap="square" lIns="0" tIns="0" rIns="0" bIns="0" anchor="t" anchorCtr="0">
            <a:spAutoFit/>
          </a:bodyPr>
          <a:lstStyle/>
          <a:p>
            <a:pPr marL="0" marR="0" lvl="0" indent="0" algn="ctr" rtl="0">
              <a:lnSpc>
                <a:spcPct val="140001"/>
              </a:lnSpc>
              <a:spcBef>
                <a:spcPts val="0"/>
              </a:spcBef>
              <a:spcAft>
                <a:spcPts val="0"/>
              </a:spcAft>
              <a:buNone/>
            </a:pPr>
            <a:r>
              <a:rPr lang="en-US" sz="14522" b="1" i="0" u="none" strike="noStrike" cap="none">
                <a:solidFill>
                  <a:srgbClr val="1F9139"/>
                </a:solidFill>
                <a:latin typeface="Times New Roman"/>
                <a:ea typeface="Times New Roman"/>
                <a:cs typeface="Times New Roman"/>
                <a:sym typeface="Times New Roman"/>
              </a:rPr>
              <a:t>THỰC HÀNH</a:t>
            </a:r>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19"/>
          <p:cNvSpPr/>
          <p:nvPr/>
        </p:nvSpPr>
        <p:spPr>
          <a:xfrm>
            <a:off x="6020261" y="3526384"/>
            <a:ext cx="15406020" cy="6760616"/>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61" name="Google Shape;461;p19"/>
          <p:cNvSpPr/>
          <p:nvPr/>
        </p:nvSpPr>
        <p:spPr>
          <a:xfrm>
            <a:off x="15244591" y="-1732519"/>
            <a:ext cx="9609535" cy="11955876"/>
          </a:xfrm>
          <a:custGeom>
            <a:avLst/>
            <a:gdLst/>
            <a:ahLst/>
            <a:cxnLst/>
            <a:rect l="l" t="t" r="r" b="b"/>
            <a:pathLst>
              <a:path w="9609535" h="11955876" extrusionOk="0">
                <a:moveTo>
                  <a:pt x="0" y="0"/>
                </a:moveTo>
                <a:lnTo>
                  <a:pt x="9609535" y="0"/>
                </a:lnTo>
                <a:lnTo>
                  <a:pt x="9609535" y="11955876"/>
                </a:lnTo>
                <a:lnTo>
                  <a:pt x="0" y="11955876"/>
                </a:lnTo>
                <a:lnTo>
                  <a:pt x="0" y="0"/>
                </a:lnTo>
                <a:close/>
              </a:path>
            </a:pathLst>
          </a:custGeom>
          <a:blipFill rotWithShape="1">
            <a:blip r:embed="rId4">
              <a:alphaModFix/>
            </a:blip>
            <a:stretch>
              <a:fillRect/>
            </a:stretch>
          </a:blipFill>
          <a:ln>
            <a:noFill/>
          </a:ln>
        </p:spPr>
      </p:sp>
      <p:sp>
        <p:nvSpPr>
          <p:cNvPr id="462" name="Google Shape;462;p19"/>
          <p:cNvSpPr/>
          <p:nvPr/>
        </p:nvSpPr>
        <p:spPr>
          <a:xfrm rot="10800000">
            <a:off x="16692457" y="4873459"/>
            <a:ext cx="5081705" cy="4300393"/>
          </a:xfrm>
          <a:custGeom>
            <a:avLst/>
            <a:gdLst/>
            <a:ahLst/>
            <a:cxnLst/>
            <a:rect l="l" t="t" r="r" b="b"/>
            <a:pathLst>
              <a:path w="5081705" h="4300393" extrusionOk="0">
                <a:moveTo>
                  <a:pt x="5081705" y="4300393"/>
                </a:moveTo>
                <a:lnTo>
                  <a:pt x="0" y="4300393"/>
                </a:lnTo>
                <a:lnTo>
                  <a:pt x="0" y="0"/>
                </a:lnTo>
                <a:lnTo>
                  <a:pt x="5081705" y="0"/>
                </a:lnTo>
                <a:lnTo>
                  <a:pt x="5081705" y="4300393"/>
                </a:lnTo>
                <a:close/>
              </a:path>
            </a:pathLst>
          </a:custGeom>
          <a:blipFill rotWithShape="1">
            <a:blip r:embed="rId5">
              <a:alphaModFix amt="9999"/>
            </a:blip>
            <a:stretch>
              <a:fillRect/>
            </a:stretch>
          </a:blipFill>
          <a:ln>
            <a:noFill/>
          </a:ln>
        </p:spPr>
      </p:sp>
      <p:grpSp>
        <p:nvGrpSpPr>
          <p:cNvPr id="463" name="Google Shape;463;p19"/>
          <p:cNvGrpSpPr/>
          <p:nvPr/>
        </p:nvGrpSpPr>
        <p:grpSpPr>
          <a:xfrm>
            <a:off x="17259300" y="2815869"/>
            <a:ext cx="384770" cy="384770"/>
            <a:chOff x="0" y="0"/>
            <a:chExt cx="812800" cy="812800"/>
          </a:xfrm>
        </p:grpSpPr>
        <p:sp>
          <p:nvSpPr>
            <p:cNvPr id="464" name="Google Shape;464;p19"/>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19"/>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466" name="Google Shape;466;p19"/>
          <p:cNvGrpSpPr/>
          <p:nvPr/>
        </p:nvGrpSpPr>
        <p:grpSpPr>
          <a:xfrm>
            <a:off x="9792131" y="9729341"/>
            <a:ext cx="384770" cy="384770"/>
            <a:chOff x="0" y="0"/>
            <a:chExt cx="812800" cy="812800"/>
          </a:xfrm>
        </p:grpSpPr>
        <p:sp>
          <p:nvSpPr>
            <p:cNvPr id="467" name="Google Shape;467;p19"/>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19"/>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469" name="Google Shape;469;p19"/>
          <p:cNvSpPr txBox="1"/>
          <p:nvPr/>
        </p:nvSpPr>
        <p:spPr>
          <a:xfrm>
            <a:off x="1136909" y="873138"/>
            <a:ext cx="15218508" cy="667683"/>
          </a:xfrm>
          <a:prstGeom prst="rect">
            <a:avLst/>
          </a:prstGeom>
          <a:noFill/>
          <a:ln>
            <a:noFill/>
          </a:ln>
        </p:spPr>
        <p:txBody>
          <a:bodyPr spcFirstLastPara="1" wrap="square" lIns="0" tIns="0" rIns="0" bIns="0" anchor="t" anchorCtr="0">
            <a:spAutoFit/>
          </a:bodyPr>
          <a:lstStyle/>
          <a:p>
            <a:pPr marL="0" marR="0" lvl="0" indent="0" algn="ctr" rtl="0">
              <a:lnSpc>
                <a:spcPct val="140012"/>
              </a:lnSpc>
              <a:spcBef>
                <a:spcPts val="0"/>
              </a:spcBef>
              <a:spcAft>
                <a:spcPts val="0"/>
              </a:spcAft>
              <a:buNone/>
            </a:pPr>
            <a:r>
              <a:rPr lang="en-US" sz="3099" dirty="0">
                <a:ea typeface="Times New Roman"/>
              </a:rPr>
              <a:t>3</a:t>
            </a:r>
            <a:r>
              <a:rPr lang="en-US" sz="3099" b="1" dirty="0" smtClean="0">
                <a:solidFill>
                  <a:srgbClr val="000000"/>
                </a:solidFill>
                <a:latin typeface="Times New Roman"/>
                <a:ea typeface="Times New Roman"/>
                <a:cs typeface="Times New Roman"/>
                <a:sym typeface="Times New Roman"/>
              </a:rPr>
              <a:t>. </a:t>
            </a:r>
            <a:r>
              <a:rPr lang="en-US" sz="3099" b="1" dirty="0" err="1">
                <a:solidFill>
                  <a:srgbClr val="000000"/>
                </a:solidFill>
                <a:latin typeface="Times New Roman"/>
                <a:ea typeface="Times New Roman"/>
                <a:cs typeface="Times New Roman"/>
                <a:sym typeface="Times New Roman"/>
              </a:rPr>
              <a:t>Kể</a:t>
            </a:r>
            <a:r>
              <a:rPr lang="en-US" sz="3099" b="1" dirty="0">
                <a:solidFill>
                  <a:srgbClr val="000000"/>
                </a:solidFill>
                <a:latin typeface="Times New Roman"/>
                <a:ea typeface="Times New Roman"/>
                <a:cs typeface="Times New Roman"/>
                <a:sym typeface="Times New Roman"/>
              </a:rPr>
              <a:t> </a:t>
            </a:r>
            <a:r>
              <a:rPr lang="en-US" sz="3099" b="1" dirty="0" err="1">
                <a:solidFill>
                  <a:srgbClr val="000000"/>
                </a:solidFill>
                <a:latin typeface="Times New Roman"/>
                <a:ea typeface="Times New Roman"/>
                <a:cs typeface="Times New Roman"/>
                <a:sym typeface="Times New Roman"/>
              </a:rPr>
              <a:t>tên</a:t>
            </a:r>
            <a:r>
              <a:rPr lang="en-US" sz="3099" b="1" dirty="0">
                <a:solidFill>
                  <a:srgbClr val="000000"/>
                </a:solidFill>
                <a:latin typeface="Times New Roman"/>
                <a:ea typeface="Times New Roman"/>
                <a:cs typeface="Times New Roman"/>
                <a:sym typeface="Times New Roman"/>
              </a:rPr>
              <a:t> </a:t>
            </a:r>
            <a:r>
              <a:rPr lang="en-US" sz="3099" b="1" dirty="0" err="1">
                <a:solidFill>
                  <a:srgbClr val="000000"/>
                </a:solidFill>
                <a:latin typeface="Times New Roman"/>
                <a:ea typeface="Times New Roman"/>
                <a:cs typeface="Times New Roman"/>
                <a:sym typeface="Times New Roman"/>
              </a:rPr>
              <a:t>một</a:t>
            </a:r>
            <a:r>
              <a:rPr lang="en-US" sz="3099" b="1" dirty="0">
                <a:solidFill>
                  <a:srgbClr val="000000"/>
                </a:solidFill>
                <a:latin typeface="Times New Roman"/>
                <a:ea typeface="Times New Roman"/>
                <a:cs typeface="Times New Roman"/>
                <a:sym typeface="Times New Roman"/>
              </a:rPr>
              <a:t> </a:t>
            </a:r>
            <a:r>
              <a:rPr lang="en-US" sz="3099" b="1" dirty="0" err="1">
                <a:solidFill>
                  <a:srgbClr val="000000"/>
                </a:solidFill>
                <a:latin typeface="Times New Roman"/>
                <a:ea typeface="Times New Roman"/>
                <a:cs typeface="Times New Roman"/>
                <a:sym typeface="Times New Roman"/>
              </a:rPr>
              <a:t>số</a:t>
            </a:r>
            <a:r>
              <a:rPr lang="en-US" sz="3099" b="1" dirty="0">
                <a:solidFill>
                  <a:srgbClr val="000000"/>
                </a:solidFill>
                <a:latin typeface="Times New Roman"/>
                <a:ea typeface="Times New Roman"/>
                <a:cs typeface="Times New Roman"/>
                <a:sym typeface="Times New Roman"/>
              </a:rPr>
              <a:t> di </a:t>
            </a:r>
            <a:r>
              <a:rPr lang="en-US" sz="3099" b="1" dirty="0" err="1">
                <a:solidFill>
                  <a:srgbClr val="000000"/>
                </a:solidFill>
                <a:latin typeface="Times New Roman"/>
                <a:ea typeface="Times New Roman"/>
                <a:cs typeface="Times New Roman"/>
                <a:sym typeface="Times New Roman"/>
              </a:rPr>
              <a:t>tích</a:t>
            </a:r>
            <a:r>
              <a:rPr lang="en-US" sz="3099" b="1" dirty="0">
                <a:solidFill>
                  <a:srgbClr val="000000"/>
                </a:solidFill>
                <a:latin typeface="Times New Roman"/>
                <a:ea typeface="Times New Roman"/>
                <a:cs typeface="Times New Roman"/>
                <a:sym typeface="Times New Roman"/>
              </a:rPr>
              <a:t> </a:t>
            </a:r>
            <a:r>
              <a:rPr lang="en-US" sz="3099" b="1" dirty="0" err="1">
                <a:solidFill>
                  <a:srgbClr val="000000"/>
                </a:solidFill>
                <a:latin typeface="Times New Roman"/>
                <a:ea typeface="Times New Roman"/>
                <a:cs typeface="Times New Roman"/>
                <a:sym typeface="Times New Roman"/>
              </a:rPr>
              <a:t>lịch</a:t>
            </a:r>
            <a:r>
              <a:rPr lang="en-US" sz="3099" b="1" dirty="0">
                <a:solidFill>
                  <a:srgbClr val="000000"/>
                </a:solidFill>
                <a:latin typeface="Times New Roman"/>
                <a:ea typeface="Times New Roman"/>
                <a:cs typeface="Times New Roman"/>
                <a:sym typeface="Times New Roman"/>
              </a:rPr>
              <a:t> </a:t>
            </a:r>
            <a:r>
              <a:rPr lang="en-US" sz="3099" b="1" dirty="0" err="1">
                <a:solidFill>
                  <a:srgbClr val="000000"/>
                </a:solidFill>
                <a:latin typeface="Times New Roman"/>
                <a:ea typeface="Times New Roman"/>
                <a:cs typeface="Times New Roman"/>
                <a:sym typeface="Times New Roman"/>
              </a:rPr>
              <a:t>sử</a:t>
            </a:r>
            <a:r>
              <a:rPr lang="en-US" sz="3099" b="1" dirty="0">
                <a:solidFill>
                  <a:srgbClr val="000000"/>
                </a:solidFill>
                <a:latin typeface="Times New Roman"/>
                <a:ea typeface="Times New Roman"/>
                <a:cs typeface="Times New Roman"/>
                <a:sym typeface="Times New Roman"/>
              </a:rPr>
              <a:t> </a:t>
            </a:r>
            <a:r>
              <a:rPr lang="en-US" sz="3099" b="1" dirty="0" err="1">
                <a:solidFill>
                  <a:srgbClr val="000000"/>
                </a:solidFill>
                <a:latin typeface="Times New Roman"/>
                <a:ea typeface="Times New Roman"/>
                <a:cs typeface="Times New Roman"/>
                <a:sym typeface="Times New Roman"/>
              </a:rPr>
              <a:t>hoặc</a:t>
            </a:r>
            <a:r>
              <a:rPr lang="en-US" sz="3099" b="1" dirty="0">
                <a:solidFill>
                  <a:srgbClr val="000000"/>
                </a:solidFill>
                <a:latin typeface="Times New Roman"/>
                <a:ea typeface="Times New Roman"/>
                <a:cs typeface="Times New Roman"/>
                <a:sym typeface="Times New Roman"/>
              </a:rPr>
              <a:t> </a:t>
            </a:r>
            <a:r>
              <a:rPr lang="en-US" sz="3099" b="1" dirty="0" err="1">
                <a:solidFill>
                  <a:srgbClr val="000000"/>
                </a:solidFill>
                <a:latin typeface="Times New Roman"/>
                <a:ea typeface="Times New Roman"/>
                <a:cs typeface="Times New Roman"/>
                <a:sym typeface="Times New Roman"/>
              </a:rPr>
              <a:t>cảnh</a:t>
            </a:r>
            <a:r>
              <a:rPr lang="en-US" sz="3099" b="1" dirty="0">
                <a:solidFill>
                  <a:srgbClr val="000000"/>
                </a:solidFill>
                <a:latin typeface="Times New Roman"/>
                <a:ea typeface="Times New Roman"/>
                <a:cs typeface="Times New Roman"/>
                <a:sym typeface="Times New Roman"/>
              </a:rPr>
              <a:t> </a:t>
            </a:r>
            <a:r>
              <a:rPr lang="en-US" sz="3099" b="1" dirty="0" err="1">
                <a:solidFill>
                  <a:srgbClr val="000000"/>
                </a:solidFill>
                <a:latin typeface="Times New Roman"/>
                <a:ea typeface="Times New Roman"/>
                <a:cs typeface="Times New Roman"/>
                <a:sym typeface="Times New Roman"/>
              </a:rPr>
              <a:t>quan</a:t>
            </a:r>
            <a:r>
              <a:rPr lang="en-US" sz="3099" b="1" dirty="0">
                <a:solidFill>
                  <a:srgbClr val="000000"/>
                </a:solidFill>
                <a:latin typeface="Times New Roman"/>
                <a:ea typeface="Times New Roman"/>
                <a:cs typeface="Times New Roman"/>
                <a:sym typeface="Times New Roman"/>
              </a:rPr>
              <a:t> </a:t>
            </a:r>
            <a:r>
              <a:rPr lang="en-US" sz="3099" b="1" dirty="0" err="1">
                <a:solidFill>
                  <a:srgbClr val="000000"/>
                </a:solidFill>
                <a:latin typeface="Times New Roman"/>
                <a:ea typeface="Times New Roman"/>
                <a:cs typeface="Times New Roman"/>
                <a:sym typeface="Times New Roman"/>
              </a:rPr>
              <a:t>thiên</a:t>
            </a:r>
            <a:r>
              <a:rPr lang="en-US" sz="3099" b="1" dirty="0">
                <a:solidFill>
                  <a:srgbClr val="000000"/>
                </a:solidFill>
                <a:latin typeface="Times New Roman"/>
                <a:ea typeface="Times New Roman"/>
                <a:cs typeface="Times New Roman"/>
                <a:sym typeface="Times New Roman"/>
              </a:rPr>
              <a:t> </a:t>
            </a:r>
            <a:r>
              <a:rPr lang="en-US" sz="3099" b="1" dirty="0" err="1">
                <a:solidFill>
                  <a:srgbClr val="000000"/>
                </a:solidFill>
                <a:latin typeface="Times New Roman"/>
                <a:ea typeface="Times New Roman"/>
                <a:cs typeface="Times New Roman"/>
                <a:sym typeface="Times New Roman"/>
              </a:rPr>
              <a:t>nhiên</a:t>
            </a:r>
            <a:r>
              <a:rPr lang="en-US" sz="3099" b="1" dirty="0">
                <a:solidFill>
                  <a:srgbClr val="000000"/>
                </a:solidFill>
                <a:latin typeface="Times New Roman"/>
                <a:ea typeface="Times New Roman"/>
                <a:cs typeface="Times New Roman"/>
                <a:sym typeface="Times New Roman"/>
              </a:rPr>
              <a:t> ở </a:t>
            </a:r>
            <a:r>
              <a:rPr lang="en-US" sz="3099" b="1" dirty="0" err="1">
                <a:solidFill>
                  <a:srgbClr val="000000"/>
                </a:solidFill>
                <a:latin typeface="Times New Roman"/>
                <a:ea typeface="Times New Roman"/>
                <a:cs typeface="Times New Roman"/>
                <a:sym typeface="Times New Roman"/>
              </a:rPr>
              <a:t>địa</a:t>
            </a:r>
            <a:r>
              <a:rPr lang="en-US" sz="3099" b="1" dirty="0">
                <a:solidFill>
                  <a:srgbClr val="000000"/>
                </a:solidFill>
                <a:latin typeface="Times New Roman"/>
                <a:ea typeface="Times New Roman"/>
                <a:cs typeface="Times New Roman"/>
                <a:sym typeface="Times New Roman"/>
              </a:rPr>
              <a:t> </a:t>
            </a:r>
            <a:r>
              <a:rPr lang="en-US" sz="3099" b="1" dirty="0" err="1">
                <a:solidFill>
                  <a:srgbClr val="000000"/>
                </a:solidFill>
                <a:latin typeface="Times New Roman"/>
                <a:ea typeface="Times New Roman"/>
                <a:cs typeface="Times New Roman"/>
                <a:sym typeface="Times New Roman"/>
              </a:rPr>
              <a:t>phương</a:t>
            </a:r>
            <a:r>
              <a:rPr lang="en-US" sz="3099" b="1" dirty="0">
                <a:solidFill>
                  <a:srgbClr val="000000"/>
                </a:solidFill>
                <a:latin typeface="Times New Roman"/>
                <a:ea typeface="Times New Roman"/>
                <a:cs typeface="Times New Roman"/>
                <a:sym typeface="Times New Roman"/>
              </a:rPr>
              <a:t> </a:t>
            </a:r>
            <a:r>
              <a:rPr lang="en-US" sz="3099" b="1" dirty="0" err="1">
                <a:solidFill>
                  <a:srgbClr val="000000"/>
                </a:solidFill>
                <a:latin typeface="Times New Roman"/>
                <a:ea typeface="Times New Roman"/>
                <a:cs typeface="Times New Roman"/>
                <a:sym typeface="Times New Roman"/>
              </a:rPr>
              <a:t>em</a:t>
            </a:r>
            <a:endParaRPr sz="3099" b="1" dirty="0">
              <a:solidFill>
                <a:srgbClr val="000000"/>
              </a:solidFill>
              <a:latin typeface="Times New Roman"/>
              <a:ea typeface="Times New Roman"/>
              <a:cs typeface="Times New Roman"/>
              <a:sym typeface="Times New Roman"/>
            </a:endParaRPr>
          </a:p>
        </p:txBody>
      </p:sp>
      <p:sp>
        <p:nvSpPr>
          <p:cNvPr id="470" name="Google Shape;470;p19"/>
          <p:cNvSpPr txBox="1"/>
          <p:nvPr/>
        </p:nvSpPr>
        <p:spPr>
          <a:xfrm>
            <a:off x="1798012" y="8113742"/>
            <a:ext cx="5285481" cy="570866"/>
          </a:xfrm>
          <a:prstGeom prst="rect">
            <a:avLst/>
          </a:prstGeom>
          <a:noFill/>
          <a:ln>
            <a:noFill/>
          </a:ln>
        </p:spPr>
        <p:txBody>
          <a:bodyPr spcFirstLastPara="1" wrap="square" lIns="0" tIns="0" rIns="0" bIns="0" anchor="t" anchorCtr="0">
            <a:spAutoFit/>
          </a:bodyPr>
          <a:lstStyle/>
          <a:p>
            <a:pPr marL="0" marR="0" lvl="0" indent="0" algn="ctr" rtl="0">
              <a:lnSpc>
                <a:spcPct val="140011"/>
              </a:lnSpc>
              <a:spcBef>
                <a:spcPts val="0"/>
              </a:spcBef>
              <a:spcAft>
                <a:spcPts val="0"/>
              </a:spcAft>
              <a:buNone/>
            </a:pPr>
            <a:r>
              <a:rPr lang="en-US" sz="3399" b="1">
                <a:solidFill>
                  <a:srgbClr val="105D22"/>
                </a:solidFill>
                <a:latin typeface="Times New Roman"/>
                <a:ea typeface="Times New Roman"/>
                <a:cs typeface="Times New Roman"/>
                <a:sym typeface="Times New Roman"/>
              </a:rPr>
              <a:t>Khu chứng tích Sơn Mỹ</a:t>
            </a:r>
            <a:endParaRPr sz="3399" b="1">
              <a:solidFill>
                <a:srgbClr val="105D22"/>
              </a:solidFill>
              <a:latin typeface="Times New Roman"/>
              <a:ea typeface="Times New Roman"/>
              <a:cs typeface="Times New Roman"/>
              <a:sym typeface="Times New Roman"/>
            </a:endParaRPr>
          </a:p>
        </p:txBody>
      </p:sp>
      <p:sp>
        <p:nvSpPr>
          <p:cNvPr id="471" name="Google Shape;471;p19"/>
          <p:cNvSpPr txBox="1"/>
          <p:nvPr/>
        </p:nvSpPr>
        <p:spPr>
          <a:xfrm>
            <a:off x="10716519" y="8237291"/>
            <a:ext cx="5285481" cy="563809"/>
          </a:xfrm>
          <a:prstGeom prst="rect">
            <a:avLst/>
          </a:prstGeom>
          <a:noFill/>
          <a:ln>
            <a:noFill/>
          </a:ln>
        </p:spPr>
        <p:txBody>
          <a:bodyPr spcFirstLastPara="1" wrap="square" lIns="0" tIns="0" rIns="0" bIns="0" anchor="t" anchorCtr="0">
            <a:spAutoFit/>
          </a:bodyPr>
          <a:lstStyle/>
          <a:p>
            <a:pPr marL="0" marR="0" lvl="0" indent="0" algn="ctr" rtl="0">
              <a:lnSpc>
                <a:spcPct val="140011"/>
              </a:lnSpc>
              <a:spcBef>
                <a:spcPts val="0"/>
              </a:spcBef>
              <a:spcAft>
                <a:spcPts val="0"/>
              </a:spcAft>
              <a:buNone/>
            </a:pPr>
            <a:r>
              <a:rPr lang="en-US" sz="3399" b="1">
                <a:solidFill>
                  <a:srgbClr val="105D22"/>
                </a:solidFill>
                <a:latin typeface="Times New Roman"/>
                <a:ea typeface="Times New Roman"/>
                <a:cs typeface="Times New Roman"/>
                <a:sym typeface="Times New Roman"/>
              </a:rPr>
              <a:t>Bệnh xá Đặng Thuỳ Trâm</a:t>
            </a:r>
            <a:endParaRPr sz="3399" b="1">
              <a:solidFill>
                <a:srgbClr val="105D22"/>
              </a:solidFill>
              <a:latin typeface="Times New Roman"/>
              <a:ea typeface="Times New Roman"/>
              <a:cs typeface="Times New Roman"/>
              <a:sym typeface="Times New Roman"/>
            </a:endParaRPr>
          </a:p>
        </p:txBody>
      </p:sp>
      <p:pic>
        <p:nvPicPr>
          <p:cNvPr id="472" name="Google Shape;472;p19" descr="Sơn Mỹ - Nơi từng ngọn cỏ thấm đẫm giọt máu hồng của dân tộc ta"/>
          <p:cNvPicPr preferRelativeResize="0"/>
          <p:nvPr/>
        </p:nvPicPr>
        <p:blipFill rotWithShape="1">
          <a:blip r:embed="rId6">
            <a:alphaModFix/>
          </a:blip>
          <a:srcRect/>
          <a:stretch/>
        </p:blipFill>
        <p:spPr>
          <a:xfrm>
            <a:off x="1553483" y="1943100"/>
            <a:ext cx="7242635" cy="6057900"/>
          </a:xfrm>
          <a:prstGeom prst="rect">
            <a:avLst/>
          </a:prstGeom>
          <a:noFill/>
          <a:ln>
            <a:noFill/>
          </a:ln>
        </p:spPr>
      </p:pic>
      <p:sp>
        <p:nvSpPr>
          <p:cNvPr id="473" name="Google Shape;473;p19"/>
          <p:cNvSpPr/>
          <p:nvPr/>
        </p:nvSpPr>
        <p:spPr>
          <a:xfrm>
            <a:off x="9320901" y="1935823"/>
            <a:ext cx="7413615" cy="5875272"/>
          </a:xfrm>
          <a:custGeom>
            <a:avLst/>
            <a:gdLst/>
            <a:ahLst/>
            <a:cxnLst/>
            <a:rect l="l" t="t" r="r" b="b"/>
            <a:pathLst>
              <a:path w="8903970" h="6681343" extrusionOk="0">
                <a:moveTo>
                  <a:pt x="8903970" y="6681343"/>
                </a:moveTo>
                <a:lnTo>
                  <a:pt x="0" y="6681343"/>
                </a:lnTo>
                <a:lnTo>
                  <a:pt x="0" y="0"/>
                </a:lnTo>
                <a:lnTo>
                  <a:pt x="8903970" y="0"/>
                </a:lnTo>
                <a:lnTo>
                  <a:pt x="8903970" y="6681343"/>
                </a:lnTo>
                <a:close/>
                <a:moveTo>
                  <a:pt x="19050" y="6662293"/>
                </a:moveTo>
                <a:lnTo>
                  <a:pt x="8884920" y="6662293"/>
                </a:lnTo>
                <a:lnTo>
                  <a:pt x="8884920" y="19050"/>
                </a:lnTo>
                <a:lnTo>
                  <a:pt x="19050" y="19050"/>
                </a:lnTo>
                <a:lnTo>
                  <a:pt x="19050" y="6662293"/>
                </a:lnTo>
                <a:close/>
              </a:path>
            </a:pathLst>
          </a:custGeom>
          <a:solidFill>
            <a:srgbClr val="7DC34C"/>
          </a:solidFill>
          <a:ln>
            <a:noFill/>
          </a:ln>
        </p:spPr>
      </p:sp>
      <p:pic>
        <p:nvPicPr>
          <p:cNvPr id="474" name="Google Shape;474;p19" descr="Một số hình ảnh tại khu di tích lịch sử Đặng Thuỳ Trâm"/>
          <p:cNvPicPr preferRelativeResize="0"/>
          <p:nvPr/>
        </p:nvPicPr>
        <p:blipFill rotWithShape="1">
          <a:blip r:embed="rId7">
            <a:alphaModFix/>
          </a:blip>
          <a:srcRect/>
          <a:stretch/>
        </p:blipFill>
        <p:spPr>
          <a:xfrm>
            <a:off x="9143999" y="1943100"/>
            <a:ext cx="7590517" cy="6057900"/>
          </a:xfrm>
          <a:prstGeom prst="rect">
            <a:avLst/>
          </a:prstGeom>
          <a:noFill/>
          <a:ln>
            <a:no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p20"/>
          <p:cNvSpPr/>
          <p:nvPr/>
        </p:nvSpPr>
        <p:spPr>
          <a:xfrm>
            <a:off x="-9225279" y="-630320"/>
            <a:ext cx="17998826" cy="10917319"/>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sp>
      <p:sp>
        <p:nvSpPr>
          <p:cNvPr id="484" name="Google Shape;484;p20"/>
          <p:cNvSpPr/>
          <p:nvPr/>
        </p:nvSpPr>
        <p:spPr>
          <a:xfrm>
            <a:off x="15244591" y="-1732519"/>
            <a:ext cx="9609535" cy="11955876"/>
          </a:xfrm>
          <a:custGeom>
            <a:avLst/>
            <a:gdLst/>
            <a:ahLst/>
            <a:cxnLst/>
            <a:rect l="l" t="t" r="r" b="b"/>
            <a:pathLst>
              <a:path w="9609535" h="11955876" extrusionOk="0">
                <a:moveTo>
                  <a:pt x="0" y="0"/>
                </a:moveTo>
                <a:lnTo>
                  <a:pt x="9609535" y="0"/>
                </a:lnTo>
                <a:lnTo>
                  <a:pt x="9609535" y="11955876"/>
                </a:lnTo>
                <a:lnTo>
                  <a:pt x="0" y="11955876"/>
                </a:lnTo>
                <a:lnTo>
                  <a:pt x="0" y="0"/>
                </a:lnTo>
                <a:close/>
              </a:path>
            </a:pathLst>
          </a:custGeom>
          <a:blipFill rotWithShape="1">
            <a:blip r:embed="rId4">
              <a:alphaModFix/>
            </a:blip>
            <a:stretch>
              <a:fillRect/>
            </a:stretch>
          </a:blipFill>
          <a:ln>
            <a:noFill/>
          </a:ln>
        </p:spPr>
      </p:sp>
      <p:sp>
        <p:nvSpPr>
          <p:cNvPr id="485" name="Google Shape;485;p20"/>
          <p:cNvSpPr/>
          <p:nvPr/>
        </p:nvSpPr>
        <p:spPr>
          <a:xfrm rot="10800000">
            <a:off x="16692457" y="4873459"/>
            <a:ext cx="5081705" cy="4300393"/>
          </a:xfrm>
          <a:custGeom>
            <a:avLst/>
            <a:gdLst/>
            <a:ahLst/>
            <a:cxnLst/>
            <a:rect l="l" t="t" r="r" b="b"/>
            <a:pathLst>
              <a:path w="5081705" h="4300393" extrusionOk="0">
                <a:moveTo>
                  <a:pt x="5081705" y="4300393"/>
                </a:moveTo>
                <a:lnTo>
                  <a:pt x="0" y="4300393"/>
                </a:lnTo>
                <a:lnTo>
                  <a:pt x="0" y="0"/>
                </a:lnTo>
                <a:lnTo>
                  <a:pt x="5081705" y="0"/>
                </a:lnTo>
                <a:lnTo>
                  <a:pt x="5081705" y="4300393"/>
                </a:lnTo>
                <a:close/>
              </a:path>
            </a:pathLst>
          </a:custGeom>
          <a:blipFill rotWithShape="1">
            <a:blip r:embed="rId5">
              <a:alphaModFix amt="9999"/>
            </a:blip>
            <a:stretch>
              <a:fillRect/>
            </a:stretch>
          </a:blipFill>
          <a:ln>
            <a:noFill/>
          </a:ln>
        </p:spPr>
      </p:sp>
      <p:grpSp>
        <p:nvGrpSpPr>
          <p:cNvPr id="486" name="Google Shape;486;p20"/>
          <p:cNvGrpSpPr/>
          <p:nvPr/>
        </p:nvGrpSpPr>
        <p:grpSpPr>
          <a:xfrm>
            <a:off x="17259300" y="2815869"/>
            <a:ext cx="384770" cy="384770"/>
            <a:chOff x="0" y="0"/>
            <a:chExt cx="812800" cy="812800"/>
          </a:xfrm>
        </p:grpSpPr>
        <p:sp>
          <p:nvSpPr>
            <p:cNvPr id="487" name="Google Shape;487;p20"/>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20"/>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489" name="Google Shape;489;p20"/>
          <p:cNvGrpSpPr/>
          <p:nvPr/>
        </p:nvGrpSpPr>
        <p:grpSpPr>
          <a:xfrm>
            <a:off x="9792131" y="9729341"/>
            <a:ext cx="384770" cy="384770"/>
            <a:chOff x="0" y="0"/>
            <a:chExt cx="812800" cy="812800"/>
          </a:xfrm>
        </p:grpSpPr>
        <p:sp>
          <p:nvSpPr>
            <p:cNvPr id="490" name="Google Shape;490;p20"/>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20"/>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492" name="Google Shape;492;p20"/>
          <p:cNvSpPr txBox="1"/>
          <p:nvPr/>
        </p:nvSpPr>
        <p:spPr>
          <a:xfrm>
            <a:off x="1136909" y="873138"/>
            <a:ext cx="15218508" cy="670312"/>
          </a:xfrm>
          <a:prstGeom prst="rect">
            <a:avLst/>
          </a:prstGeom>
          <a:noFill/>
          <a:ln>
            <a:noFill/>
          </a:ln>
        </p:spPr>
        <p:txBody>
          <a:bodyPr spcFirstLastPara="1" wrap="square" lIns="0" tIns="0" rIns="0" bIns="0" anchor="t" anchorCtr="0">
            <a:spAutoFit/>
          </a:bodyPr>
          <a:lstStyle/>
          <a:p>
            <a:pPr marL="0" marR="0" lvl="0" indent="0" algn="ctr" rtl="0">
              <a:lnSpc>
                <a:spcPct val="120527"/>
              </a:lnSpc>
              <a:spcBef>
                <a:spcPts val="0"/>
              </a:spcBef>
              <a:spcAft>
                <a:spcPts val="0"/>
              </a:spcAft>
              <a:buNone/>
            </a:pPr>
            <a:r>
              <a:rPr lang="en-US" sz="3600" b="1" dirty="0">
                <a:latin typeface="Times New Roman"/>
                <a:ea typeface="Times New Roman"/>
                <a:cs typeface="Times New Roman"/>
                <a:sym typeface="Times New Roman"/>
              </a:rPr>
              <a:t>3</a:t>
            </a:r>
            <a:r>
              <a:rPr lang="en-US" sz="3600" b="1" dirty="0" smtClean="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Kể</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tên</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một</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số</a:t>
            </a:r>
            <a:r>
              <a:rPr lang="en-US" sz="3600" b="1" dirty="0">
                <a:solidFill>
                  <a:srgbClr val="000000"/>
                </a:solidFill>
                <a:latin typeface="Times New Roman"/>
                <a:ea typeface="Times New Roman"/>
                <a:cs typeface="Times New Roman"/>
                <a:sym typeface="Times New Roman"/>
              </a:rPr>
              <a:t> di </a:t>
            </a:r>
            <a:r>
              <a:rPr lang="en-US" sz="3600" b="1" dirty="0" err="1">
                <a:solidFill>
                  <a:srgbClr val="000000"/>
                </a:solidFill>
                <a:latin typeface="Times New Roman"/>
                <a:ea typeface="Times New Roman"/>
                <a:cs typeface="Times New Roman"/>
                <a:sym typeface="Times New Roman"/>
              </a:rPr>
              <a:t>tích</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lịch</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sử</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hoặc</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cảnh</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quan</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thiên</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nhiên</a:t>
            </a:r>
            <a:r>
              <a:rPr lang="en-US" sz="3600" b="1" dirty="0">
                <a:solidFill>
                  <a:srgbClr val="000000"/>
                </a:solidFill>
                <a:latin typeface="Times New Roman"/>
                <a:ea typeface="Times New Roman"/>
                <a:cs typeface="Times New Roman"/>
                <a:sym typeface="Times New Roman"/>
              </a:rPr>
              <a:t> ở </a:t>
            </a:r>
            <a:r>
              <a:rPr lang="en-US" sz="3600" b="1" dirty="0" err="1">
                <a:solidFill>
                  <a:srgbClr val="000000"/>
                </a:solidFill>
                <a:latin typeface="Times New Roman"/>
                <a:ea typeface="Times New Roman"/>
                <a:cs typeface="Times New Roman"/>
                <a:sym typeface="Times New Roman"/>
              </a:rPr>
              <a:t>địa</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phương</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em</a:t>
            </a:r>
            <a:endParaRPr sz="3600" b="1" dirty="0">
              <a:solidFill>
                <a:srgbClr val="000000"/>
              </a:solidFill>
              <a:latin typeface="Times New Roman"/>
              <a:ea typeface="Times New Roman"/>
              <a:cs typeface="Times New Roman"/>
              <a:sym typeface="Times New Roman"/>
            </a:endParaRPr>
          </a:p>
        </p:txBody>
      </p:sp>
      <p:sp>
        <p:nvSpPr>
          <p:cNvPr id="493" name="Google Shape;493;p20"/>
          <p:cNvSpPr txBox="1"/>
          <p:nvPr/>
        </p:nvSpPr>
        <p:spPr>
          <a:xfrm>
            <a:off x="533401" y="8368615"/>
            <a:ext cx="7467600" cy="2185085"/>
          </a:xfrm>
          <a:prstGeom prst="rect">
            <a:avLst/>
          </a:prstGeom>
          <a:noFill/>
          <a:ln>
            <a:noFill/>
          </a:ln>
        </p:spPr>
        <p:txBody>
          <a:bodyPr spcFirstLastPara="1" wrap="square" lIns="0" tIns="0" rIns="0" bIns="0" anchor="t" anchorCtr="0">
            <a:spAutoFit/>
          </a:bodyPr>
          <a:lstStyle/>
          <a:p>
            <a:pPr marL="0" marR="0" lvl="0" indent="0" algn="just" rtl="0">
              <a:spcBef>
                <a:spcPts val="0"/>
              </a:spcBef>
              <a:spcAft>
                <a:spcPts val="0"/>
              </a:spcAft>
              <a:buNone/>
            </a:pPr>
            <a:r>
              <a:rPr lang="en-US" sz="3600" b="1" i="0">
                <a:solidFill>
                  <a:srgbClr val="002D4F"/>
                </a:solidFill>
                <a:latin typeface="Roboto"/>
                <a:ea typeface="Roboto"/>
                <a:cs typeface="Roboto"/>
                <a:sym typeface="Roboto"/>
              </a:rPr>
              <a:t>         Khu lưu niệm cố Thủ tướng</a:t>
            </a:r>
            <a:endParaRPr sz="3600" b="1" i="0">
              <a:solidFill>
                <a:srgbClr val="002D4F"/>
              </a:solidFill>
              <a:latin typeface="Roboto"/>
              <a:ea typeface="Roboto"/>
              <a:cs typeface="Roboto"/>
              <a:sym typeface="Roboto"/>
            </a:endParaRPr>
          </a:p>
          <a:p>
            <a:pPr marL="0" marR="0" lvl="0" indent="0" algn="just" rtl="0">
              <a:spcBef>
                <a:spcPts val="0"/>
              </a:spcBef>
              <a:spcAft>
                <a:spcPts val="0"/>
              </a:spcAft>
              <a:buNone/>
            </a:pPr>
            <a:r>
              <a:rPr lang="en-US" sz="3600" b="1" i="0">
                <a:solidFill>
                  <a:srgbClr val="002D4F"/>
                </a:solidFill>
                <a:latin typeface="Roboto"/>
                <a:ea typeface="Roboto"/>
                <a:cs typeface="Roboto"/>
                <a:sym typeface="Roboto"/>
              </a:rPr>
              <a:t>                  Phạm Văn Đồng</a:t>
            </a:r>
            <a:endParaRPr/>
          </a:p>
          <a:p>
            <a:pPr marL="0" marR="0" lvl="0" indent="0" algn="l" rtl="0">
              <a:spcBef>
                <a:spcPts val="0"/>
              </a:spcBef>
              <a:spcAft>
                <a:spcPts val="0"/>
              </a:spcAft>
              <a:buNone/>
            </a:pPr>
            <a:r>
              <a:rPr lang="en-US" sz="3600">
                <a:solidFill>
                  <a:schemeClr val="dk1"/>
                </a:solidFill>
                <a:latin typeface="Calibri"/>
                <a:ea typeface="Calibri"/>
                <a:cs typeface="Calibri"/>
                <a:sym typeface="Calibri"/>
              </a:rPr>
              <a:t/>
            </a:r>
            <a:br>
              <a:rPr lang="en-US" sz="3600">
                <a:solidFill>
                  <a:schemeClr val="dk1"/>
                </a:solidFill>
                <a:latin typeface="Calibri"/>
                <a:ea typeface="Calibri"/>
                <a:cs typeface="Calibri"/>
                <a:sym typeface="Calibri"/>
              </a:rPr>
            </a:br>
            <a:endParaRPr sz="3399" b="1">
              <a:solidFill>
                <a:srgbClr val="105D22"/>
              </a:solidFill>
              <a:latin typeface="Times New Roman"/>
              <a:ea typeface="Times New Roman"/>
              <a:cs typeface="Times New Roman"/>
              <a:sym typeface="Times New Roman"/>
            </a:endParaRPr>
          </a:p>
        </p:txBody>
      </p:sp>
      <p:sp>
        <p:nvSpPr>
          <p:cNvPr id="494" name="Google Shape;494;p20"/>
          <p:cNvSpPr txBox="1"/>
          <p:nvPr/>
        </p:nvSpPr>
        <p:spPr>
          <a:xfrm>
            <a:off x="9677400" y="8496300"/>
            <a:ext cx="6248399" cy="1794915"/>
          </a:xfrm>
          <a:prstGeom prst="rect">
            <a:avLst/>
          </a:prstGeom>
          <a:noFill/>
          <a:ln>
            <a:noFill/>
          </a:ln>
        </p:spPr>
        <p:txBody>
          <a:bodyPr spcFirstLastPara="1" wrap="square" lIns="0" tIns="0" rIns="0" bIns="0" anchor="t" anchorCtr="0">
            <a:spAutoFit/>
          </a:bodyPr>
          <a:lstStyle/>
          <a:p>
            <a:pPr marL="0" marR="0" lvl="0" indent="0" algn="ctr" rtl="0">
              <a:lnSpc>
                <a:spcPct val="132194"/>
              </a:lnSpc>
              <a:spcBef>
                <a:spcPts val="0"/>
              </a:spcBef>
              <a:spcAft>
                <a:spcPts val="0"/>
              </a:spcAft>
              <a:buNone/>
            </a:pPr>
            <a:r>
              <a:rPr lang="en-US" sz="3600" b="1" i="0">
                <a:solidFill>
                  <a:srgbClr val="002D4F"/>
                </a:solidFill>
                <a:latin typeface="Roboto"/>
                <a:ea typeface="Roboto"/>
                <a:cs typeface="Roboto"/>
                <a:sym typeface="Roboto"/>
              </a:rPr>
              <a:t>Di tích chiến thắng </a:t>
            </a:r>
            <a:endParaRPr sz="3600" b="1" i="0">
              <a:solidFill>
                <a:srgbClr val="002D4F"/>
              </a:solidFill>
              <a:latin typeface="Roboto"/>
              <a:ea typeface="Roboto"/>
              <a:cs typeface="Roboto"/>
              <a:sym typeface="Roboto"/>
            </a:endParaRPr>
          </a:p>
          <a:p>
            <a:pPr marL="0" marR="0" lvl="0" indent="0" algn="ctr" rtl="0">
              <a:lnSpc>
                <a:spcPct val="132194"/>
              </a:lnSpc>
              <a:spcBef>
                <a:spcPts val="0"/>
              </a:spcBef>
              <a:spcAft>
                <a:spcPts val="0"/>
              </a:spcAft>
              <a:buNone/>
            </a:pPr>
            <a:r>
              <a:rPr lang="en-US" sz="3600" b="1" i="0">
                <a:solidFill>
                  <a:srgbClr val="002D4F"/>
                </a:solidFill>
                <a:latin typeface="Roboto"/>
                <a:ea typeface="Roboto"/>
                <a:cs typeface="Roboto"/>
                <a:sym typeface="Roboto"/>
              </a:rPr>
              <a:t>Vạn Tường</a:t>
            </a:r>
            <a:endParaRPr/>
          </a:p>
          <a:p>
            <a:pPr marL="0" marR="0" lvl="0" indent="0" algn="ctr" rtl="0">
              <a:lnSpc>
                <a:spcPct val="140011"/>
              </a:lnSpc>
              <a:spcBef>
                <a:spcPts val="0"/>
              </a:spcBef>
              <a:spcAft>
                <a:spcPts val="0"/>
              </a:spcAft>
              <a:buNone/>
            </a:pPr>
            <a:endParaRPr sz="3399" b="1">
              <a:solidFill>
                <a:srgbClr val="105D22"/>
              </a:solidFill>
              <a:latin typeface="Times New Roman"/>
              <a:ea typeface="Times New Roman"/>
              <a:cs typeface="Times New Roman"/>
              <a:sym typeface="Times New Roman"/>
            </a:endParaRPr>
          </a:p>
        </p:txBody>
      </p:sp>
      <p:pic>
        <p:nvPicPr>
          <p:cNvPr id="495" name="Google Shape;495;p20" descr=" Khu lưu niệm cố thủ tướng Phạm Văn Đồng"/>
          <p:cNvPicPr preferRelativeResize="0"/>
          <p:nvPr/>
        </p:nvPicPr>
        <p:blipFill rotWithShape="1">
          <a:blip r:embed="rId6">
            <a:alphaModFix/>
          </a:blip>
          <a:srcRect/>
          <a:stretch/>
        </p:blipFill>
        <p:spPr>
          <a:xfrm>
            <a:off x="533400" y="1935822"/>
            <a:ext cx="8436949" cy="6255678"/>
          </a:xfrm>
          <a:prstGeom prst="rect">
            <a:avLst/>
          </a:prstGeom>
          <a:noFill/>
          <a:ln>
            <a:noFill/>
          </a:ln>
        </p:spPr>
      </p:pic>
      <p:pic>
        <p:nvPicPr>
          <p:cNvPr id="496" name="Google Shape;496;p20" descr="Những dấu tích còn sót lại trong chiến thắng Vạn Tường"/>
          <p:cNvPicPr preferRelativeResize="0"/>
          <p:nvPr/>
        </p:nvPicPr>
        <p:blipFill rotWithShape="1">
          <a:blip r:embed="rId7">
            <a:alphaModFix/>
          </a:blip>
          <a:srcRect/>
          <a:stretch/>
        </p:blipFill>
        <p:spPr>
          <a:xfrm>
            <a:off x="9144000" y="1935821"/>
            <a:ext cx="8115300" cy="6255679"/>
          </a:xfrm>
          <a:prstGeom prst="rect">
            <a:avLst/>
          </a:prstGeom>
          <a:noFill/>
          <a:ln>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21"/>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6" name="Google Shape;506;p21"/>
          <p:cNvSpPr/>
          <p:nvPr/>
        </p:nvSpPr>
        <p:spPr>
          <a:xfrm>
            <a:off x="15244591" y="-1732519"/>
            <a:ext cx="9609535" cy="11955876"/>
          </a:xfrm>
          <a:custGeom>
            <a:avLst/>
            <a:gdLst/>
            <a:ahLst/>
            <a:cxnLst/>
            <a:rect l="l" t="t" r="r" b="b"/>
            <a:pathLst>
              <a:path w="9609535" h="11955876" extrusionOk="0">
                <a:moveTo>
                  <a:pt x="0" y="0"/>
                </a:moveTo>
                <a:lnTo>
                  <a:pt x="9609535" y="0"/>
                </a:lnTo>
                <a:lnTo>
                  <a:pt x="9609535" y="11955876"/>
                </a:lnTo>
                <a:lnTo>
                  <a:pt x="0" y="11955876"/>
                </a:lnTo>
                <a:lnTo>
                  <a:pt x="0" y="0"/>
                </a:lnTo>
                <a:close/>
              </a:path>
            </a:pathLst>
          </a:custGeom>
          <a:blipFill rotWithShape="1">
            <a:blip r:embed="rId4">
              <a:alphaModFix/>
            </a:blip>
            <a:stretch>
              <a:fillRect/>
            </a:stretch>
          </a:blipFill>
          <a:ln>
            <a:noFill/>
          </a:ln>
        </p:spPr>
      </p:sp>
      <p:sp>
        <p:nvSpPr>
          <p:cNvPr id="507" name="Google Shape;507;p21"/>
          <p:cNvSpPr/>
          <p:nvPr/>
        </p:nvSpPr>
        <p:spPr>
          <a:xfrm rot="10800000">
            <a:off x="16692457" y="4873459"/>
            <a:ext cx="5081705" cy="4300393"/>
          </a:xfrm>
          <a:custGeom>
            <a:avLst/>
            <a:gdLst/>
            <a:ahLst/>
            <a:cxnLst/>
            <a:rect l="l" t="t" r="r" b="b"/>
            <a:pathLst>
              <a:path w="5081705" h="4300393" extrusionOk="0">
                <a:moveTo>
                  <a:pt x="5081705" y="4300393"/>
                </a:moveTo>
                <a:lnTo>
                  <a:pt x="0" y="4300393"/>
                </a:lnTo>
                <a:lnTo>
                  <a:pt x="0" y="0"/>
                </a:lnTo>
                <a:lnTo>
                  <a:pt x="5081705" y="0"/>
                </a:lnTo>
                <a:lnTo>
                  <a:pt x="5081705" y="4300393"/>
                </a:lnTo>
                <a:close/>
              </a:path>
            </a:pathLst>
          </a:custGeom>
          <a:blipFill rotWithShape="1">
            <a:blip r:embed="rId5">
              <a:alphaModFix amt="9999"/>
            </a:blip>
            <a:stretch>
              <a:fillRect/>
            </a:stretch>
          </a:blipFill>
          <a:ln>
            <a:noFill/>
          </a:ln>
        </p:spPr>
      </p:sp>
      <p:grpSp>
        <p:nvGrpSpPr>
          <p:cNvPr id="508" name="Google Shape;508;p21"/>
          <p:cNvGrpSpPr/>
          <p:nvPr/>
        </p:nvGrpSpPr>
        <p:grpSpPr>
          <a:xfrm>
            <a:off x="17259300" y="2815869"/>
            <a:ext cx="384770" cy="384770"/>
            <a:chOff x="0" y="0"/>
            <a:chExt cx="812800" cy="812800"/>
          </a:xfrm>
        </p:grpSpPr>
        <p:sp>
          <p:nvSpPr>
            <p:cNvPr id="509" name="Google Shape;509;p21"/>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21"/>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511" name="Google Shape;511;p21"/>
          <p:cNvGrpSpPr/>
          <p:nvPr/>
        </p:nvGrpSpPr>
        <p:grpSpPr>
          <a:xfrm>
            <a:off x="9792131" y="9729341"/>
            <a:ext cx="384770" cy="384770"/>
            <a:chOff x="0" y="0"/>
            <a:chExt cx="812800" cy="812800"/>
          </a:xfrm>
        </p:grpSpPr>
        <p:sp>
          <p:nvSpPr>
            <p:cNvPr id="512" name="Google Shape;512;p21"/>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21"/>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514" name="Google Shape;514;p21"/>
          <p:cNvSpPr txBox="1"/>
          <p:nvPr/>
        </p:nvSpPr>
        <p:spPr>
          <a:xfrm>
            <a:off x="1136909" y="873138"/>
            <a:ext cx="15218508" cy="670312"/>
          </a:xfrm>
          <a:prstGeom prst="rect">
            <a:avLst/>
          </a:prstGeom>
          <a:noFill/>
          <a:ln>
            <a:noFill/>
          </a:ln>
        </p:spPr>
        <p:txBody>
          <a:bodyPr spcFirstLastPara="1" wrap="square" lIns="0" tIns="0" rIns="0" bIns="0" anchor="t" anchorCtr="0">
            <a:spAutoFit/>
          </a:bodyPr>
          <a:lstStyle/>
          <a:p>
            <a:pPr marL="0" marR="0" lvl="0" indent="0" algn="ctr" rtl="0">
              <a:lnSpc>
                <a:spcPct val="120527"/>
              </a:lnSpc>
              <a:spcBef>
                <a:spcPts val="0"/>
              </a:spcBef>
              <a:spcAft>
                <a:spcPts val="0"/>
              </a:spcAft>
              <a:buNone/>
            </a:pPr>
            <a:r>
              <a:rPr lang="en-US" sz="3600" b="1" dirty="0">
                <a:latin typeface="Times New Roman"/>
                <a:ea typeface="Times New Roman"/>
                <a:cs typeface="Times New Roman"/>
                <a:sym typeface="Times New Roman"/>
              </a:rPr>
              <a:t>3</a:t>
            </a:r>
            <a:r>
              <a:rPr lang="en-US" sz="3600" b="1" dirty="0" smtClean="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Kể</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tên</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một</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số</a:t>
            </a:r>
            <a:r>
              <a:rPr lang="en-US" sz="3600" b="1" dirty="0">
                <a:solidFill>
                  <a:srgbClr val="000000"/>
                </a:solidFill>
                <a:latin typeface="Times New Roman"/>
                <a:ea typeface="Times New Roman"/>
                <a:cs typeface="Times New Roman"/>
                <a:sym typeface="Times New Roman"/>
              </a:rPr>
              <a:t> di </a:t>
            </a:r>
            <a:r>
              <a:rPr lang="en-US" sz="3600" b="1" dirty="0" err="1">
                <a:solidFill>
                  <a:srgbClr val="000000"/>
                </a:solidFill>
                <a:latin typeface="Times New Roman"/>
                <a:ea typeface="Times New Roman"/>
                <a:cs typeface="Times New Roman"/>
                <a:sym typeface="Times New Roman"/>
              </a:rPr>
              <a:t>tích</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lịch</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sử</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hoặc</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cảnh</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quan</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thiên</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nhiên</a:t>
            </a:r>
            <a:r>
              <a:rPr lang="en-US" sz="3600" b="1" dirty="0">
                <a:solidFill>
                  <a:srgbClr val="000000"/>
                </a:solidFill>
                <a:latin typeface="Times New Roman"/>
                <a:ea typeface="Times New Roman"/>
                <a:cs typeface="Times New Roman"/>
                <a:sym typeface="Times New Roman"/>
              </a:rPr>
              <a:t> ở </a:t>
            </a:r>
            <a:r>
              <a:rPr lang="en-US" sz="3600" b="1" dirty="0" err="1">
                <a:solidFill>
                  <a:srgbClr val="000000"/>
                </a:solidFill>
                <a:latin typeface="Times New Roman"/>
                <a:ea typeface="Times New Roman"/>
                <a:cs typeface="Times New Roman"/>
                <a:sym typeface="Times New Roman"/>
              </a:rPr>
              <a:t>địa</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phương</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em</a:t>
            </a:r>
            <a:endParaRPr sz="3600" b="1" dirty="0">
              <a:solidFill>
                <a:srgbClr val="000000"/>
              </a:solidFill>
              <a:latin typeface="Times New Roman"/>
              <a:ea typeface="Times New Roman"/>
              <a:cs typeface="Times New Roman"/>
              <a:sym typeface="Times New Roman"/>
            </a:endParaRPr>
          </a:p>
        </p:txBody>
      </p:sp>
      <p:sp>
        <p:nvSpPr>
          <p:cNvPr id="515" name="Google Shape;515;p21"/>
          <p:cNvSpPr txBox="1"/>
          <p:nvPr/>
        </p:nvSpPr>
        <p:spPr>
          <a:xfrm>
            <a:off x="2338705" y="8688538"/>
            <a:ext cx="11453495" cy="1794915"/>
          </a:xfrm>
          <a:prstGeom prst="rect">
            <a:avLst/>
          </a:prstGeom>
          <a:noFill/>
          <a:ln>
            <a:noFill/>
          </a:ln>
        </p:spPr>
        <p:txBody>
          <a:bodyPr spcFirstLastPara="1" wrap="square" lIns="0" tIns="0" rIns="0" bIns="0" anchor="t" anchorCtr="0">
            <a:spAutoFit/>
          </a:bodyPr>
          <a:lstStyle/>
          <a:p>
            <a:pPr marL="0" marR="0" lvl="0" indent="0" algn="ctr" rtl="0">
              <a:lnSpc>
                <a:spcPct val="132194"/>
              </a:lnSpc>
              <a:spcBef>
                <a:spcPts val="0"/>
              </a:spcBef>
              <a:spcAft>
                <a:spcPts val="0"/>
              </a:spcAft>
              <a:buNone/>
            </a:pPr>
            <a:r>
              <a:rPr lang="en-US" sz="3600" b="1" i="0">
                <a:solidFill>
                  <a:srgbClr val="002D4F"/>
                </a:solidFill>
                <a:latin typeface="Roboto"/>
                <a:ea typeface="Roboto"/>
                <a:cs typeface="Roboto"/>
                <a:sym typeface="Roboto"/>
              </a:rPr>
              <a:t>     Di tích Địa đạo Hiệp Phổ Nam - </a:t>
            </a:r>
            <a:r>
              <a:rPr lang="en-US" sz="3600" b="0" i="1">
                <a:solidFill>
                  <a:srgbClr val="333333"/>
                </a:solidFill>
                <a:latin typeface="Roboto"/>
                <a:ea typeface="Roboto"/>
                <a:cs typeface="Roboto"/>
                <a:sym typeface="Roboto"/>
              </a:rPr>
              <a:t>Nơi tưởng nhớ về vụ sát hại 91 sinh mạng của dân tộc ta</a:t>
            </a:r>
            <a:endParaRPr sz="3600" b="1" i="0">
              <a:solidFill>
                <a:srgbClr val="002D4F"/>
              </a:solidFill>
              <a:latin typeface="Roboto"/>
              <a:ea typeface="Roboto"/>
              <a:cs typeface="Roboto"/>
              <a:sym typeface="Roboto"/>
            </a:endParaRPr>
          </a:p>
          <a:p>
            <a:pPr marL="0" marR="0" lvl="0" indent="0" algn="ctr" rtl="0">
              <a:lnSpc>
                <a:spcPct val="140011"/>
              </a:lnSpc>
              <a:spcBef>
                <a:spcPts val="0"/>
              </a:spcBef>
              <a:spcAft>
                <a:spcPts val="0"/>
              </a:spcAft>
              <a:buNone/>
            </a:pPr>
            <a:endParaRPr sz="3399" b="1">
              <a:solidFill>
                <a:srgbClr val="105D22"/>
              </a:solidFill>
              <a:latin typeface="Times New Roman"/>
              <a:ea typeface="Times New Roman"/>
              <a:cs typeface="Times New Roman"/>
              <a:sym typeface="Times New Roman"/>
            </a:endParaRPr>
          </a:p>
        </p:txBody>
      </p:sp>
      <p:pic>
        <p:nvPicPr>
          <p:cNvPr id="516" name="Google Shape;516;p21" descr="Địa đạo hiệp Phổ Nam - Nơi tưởng nhớ về vụ sát hại 91 sinh mạng của dân tộc ta"/>
          <p:cNvPicPr preferRelativeResize="0"/>
          <p:nvPr/>
        </p:nvPicPr>
        <p:blipFill rotWithShape="1">
          <a:blip r:embed="rId6">
            <a:alphaModFix/>
          </a:blip>
          <a:srcRect/>
          <a:stretch/>
        </p:blipFill>
        <p:spPr>
          <a:xfrm>
            <a:off x="2971800" y="1943100"/>
            <a:ext cx="11201400" cy="6163879"/>
          </a:xfrm>
          <a:prstGeom prst="rect">
            <a:avLst/>
          </a:prstGeom>
          <a:noFill/>
          <a:ln>
            <a:noFill/>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Google Shape;525;p22"/>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sp>
      <p:sp>
        <p:nvSpPr>
          <p:cNvPr id="526" name="Google Shape;526;p22"/>
          <p:cNvSpPr/>
          <p:nvPr/>
        </p:nvSpPr>
        <p:spPr>
          <a:xfrm>
            <a:off x="15244591" y="-1732519"/>
            <a:ext cx="9609535" cy="11955876"/>
          </a:xfrm>
          <a:custGeom>
            <a:avLst/>
            <a:gdLst/>
            <a:ahLst/>
            <a:cxnLst/>
            <a:rect l="l" t="t" r="r" b="b"/>
            <a:pathLst>
              <a:path w="9609535" h="11955876" extrusionOk="0">
                <a:moveTo>
                  <a:pt x="0" y="0"/>
                </a:moveTo>
                <a:lnTo>
                  <a:pt x="9609535" y="0"/>
                </a:lnTo>
                <a:lnTo>
                  <a:pt x="9609535" y="11955876"/>
                </a:lnTo>
                <a:lnTo>
                  <a:pt x="0" y="11955876"/>
                </a:lnTo>
                <a:lnTo>
                  <a:pt x="0" y="0"/>
                </a:lnTo>
                <a:close/>
              </a:path>
            </a:pathLst>
          </a:custGeom>
          <a:blipFill rotWithShape="1">
            <a:blip r:embed="rId4">
              <a:alphaModFix/>
            </a:blip>
            <a:stretch>
              <a:fillRect/>
            </a:stretch>
          </a:blipFill>
          <a:ln>
            <a:noFill/>
          </a:ln>
        </p:spPr>
      </p:sp>
      <p:sp>
        <p:nvSpPr>
          <p:cNvPr id="527" name="Google Shape;527;p22"/>
          <p:cNvSpPr/>
          <p:nvPr/>
        </p:nvSpPr>
        <p:spPr>
          <a:xfrm rot="10800000">
            <a:off x="16859830" y="4957907"/>
            <a:ext cx="5081705" cy="4300393"/>
          </a:xfrm>
          <a:custGeom>
            <a:avLst/>
            <a:gdLst/>
            <a:ahLst/>
            <a:cxnLst/>
            <a:rect l="l" t="t" r="r" b="b"/>
            <a:pathLst>
              <a:path w="5081705" h="4300393" extrusionOk="0">
                <a:moveTo>
                  <a:pt x="5081705" y="4300393"/>
                </a:moveTo>
                <a:lnTo>
                  <a:pt x="0" y="4300393"/>
                </a:lnTo>
                <a:lnTo>
                  <a:pt x="0" y="0"/>
                </a:lnTo>
                <a:lnTo>
                  <a:pt x="5081705" y="0"/>
                </a:lnTo>
                <a:lnTo>
                  <a:pt x="5081705" y="4300393"/>
                </a:lnTo>
                <a:close/>
              </a:path>
            </a:pathLst>
          </a:custGeom>
          <a:blipFill rotWithShape="1">
            <a:blip r:embed="rId5">
              <a:alphaModFix amt="9999"/>
            </a:blip>
            <a:stretch>
              <a:fillRect/>
            </a:stretch>
          </a:blipFill>
          <a:ln>
            <a:noFill/>
          </a:ln>
        </p:spPr>
      </p:sp>
      <p:grpSp>
        <p:nvGrpSpPr>
          <p:cNvPr id="528" name="Google Shape;528;p22"/>
          <p:cNvGrpSpPr/>
          <p:nvPr/>
        </p:nvGrpSpPr>
        <p:grpSpPr>
          <a:xfrm>
            <a:off x="17259300" y="2815869"/>
            <a:ext cx="384770" cy="384770"/>
            <a:chOff x="0" y="0"/>
            <a:chExt cx="812800" cy="812800"/>
          </a:xfrm>
        </p:grpSpPr>
        <p:sp>
          <p:nvSpPr>
            <p:cNvPr id="529" name="Google Shape;529;p22"/>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22"/>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531" name="Google Shape;531;p22"/>
          <p:cNvGrpSpPr/>
          <p:nvPr/>
        </p:nvGrpSpPr>
        <p:grpSpPr>
          <a:xfrm>
            <a:off x="9792131" y="9729341"/>
            <a:ext cx="384770" cy="384770"/>
            <a:chOff x="0" y="0"/>
            <a:chExt cx="812800" cy="812800"/>
          </a:xfrm>
        </p:grpSpPr>
        <p:sp>
          <p:nvSpPr>
            <p:cNvPr id="532" name="Google Shape;532;p22"/>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22"/>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534" name="Google Shape;534;p22"/>
          <p:cNvSpPr txBox="1"/>
          <p:nvPr/>
        </p:nvSpPr>
        <p:spPr>
          <a:xfrm>
            <a:off x="1136909" y="873138"/>
            <a:ext cx="15218508" cy="670312"/>
          </a:xfrm>
          <a:prstGeom prst="rect">
            <a:avLst/>
          </a:prstGeom>
          <a:noFill/>
          <a:ln>
            <a:noFill/>
          </a:ln>
        </p:spPr>
        <p:txBody>
          <a:bodyPr spcFirstLastPara="1" wrap="square" lIns="0" tIns="0" rIns="0" bIns="0" anchor="t" anchorCtr="0">
            <a:spAutoFit/>
          </a:bodyPr>
          <a:lstStyle/>
          <a:p>
            <a:pPr marL="0" marR="0" lvl="0" indent="0" algn="ctr" rtl="0">
              <a:lnSpc>
                <a:spcPct val="120527"/>
              </a:lnSpc>
              <a:spcBef>
                <a:spcPts val="0"/>
              </a:spcBef>
              <a:spcAft>
                <a:spcPts val="0"/>
              </a:spcAft>
              <a:buNone/>
            </a:pPr>
            <a:r>
              <a:rPr lang="en-US" sz="3600" b="1" dirty="0">
                <a:latin typeface="Times New Roman"/>
                <a:ea typeface="Times New Roman"/>
                <a:cs typeface="Times New Roman"/>
                <a:sym typeface="Times New Roman"/>
              </a:rPr>
              <a:t>3</a:t>
            </a:r>
            <a:r>
              <a:rPr lang="en-US" sz="3600" b="1" dirty="0" smtClean="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Kể</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tên</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một</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số</a:t>
            </a:r>
            <a:r>
              <a:rPr lang="en-US" sz="3600" b="1" dirty="0">
                <a:solidFill>
                  <a:srgbClr val="000000"/>
                </a:solidFill>
                <a:latin typeface="Times New Roman"/>
                <a:ea typeface="Times New Roman"/>
                <a:cs typeface="Times New Roman"/>
                <a:sym typeface="Times New Roman"/>
              </a:rPr>
              <a:t> di </a:t>
            </a:r>
            <a:r>
              <a:rPr lang="en-US" sz="3600" b="1" dirty="0" err="1">
                <a:solidFill>
                  <a:srgbClr val="000000"/>
                </a:solidFill>
                <a:latin typeface="Times New Roman"/>
                <a:ea typeface="Times New Roman"/>
                <a:cs typeface="Times New Roman"/>
                <a:sym typeface="Times New Roman"/>
              </a:rPr>
              <a:t>tích</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lịch</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sử</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hoặc</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cảnh</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quan</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thiên</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nhiên</a:t>
            </a:r>
            <a:r>
              <a:rPr lang="en-US" sz="3600" b="1" dirty="0">
                <a:solidFill>
                  <a:srgbClr val="000000"/>
                </a:solidFill>
                <a:latin typeface="Times New Roman"/>
                <a:ea typeface="Times New Roman"/>
                <a:cs typeface="Times New Roman"/>
                <a:sym typeface="Times New Roman"/>
              </a:rPr>
              <a:t> ở </a:t>
            </a:r>
            <a:r>
              <a:rPr lang="en-US" sz="3600" b="1" dirty="0" err="1">
                <a:solidFill>
                  <a:srgbClr val="000000"/>
                </a:solidFill>
                <a:latin typeface="Times New Roman"/>
                <a:ea typeface="Times New Roman"/>
                <a:cs typeface="Times New Roman"/>
                <a:sym typeface="Times New Roman"/>
              </a:rPr>
              <a:t>địa</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phương</a:t>
            </a:r>
            <a:r>
              <a:rPr lang="en-US" sz="3600" b="1" dirty="0">
                <a:solidFill>
                  <a:srgbClr val="000000"/>
                </a:solidFill>
                <a:latin typeface="Times New Roman"/>
                <a:ea typeface="Times New Roman"/>
                <a:cs typeface="Times New Roman"/>
                <a:sym typeface="Times New Roman"/>
              </a:rPr>
              <a:t> </a:t>
            </a:r>
            <a:r>
              <a:rPr lang="en-US" sz="3600" b="1" dirty="0" err="1">
                <a:solidFill>
                  <a:srgbClr val="000000"/>
                </a:solidFill>
                <a:latin typeface="Times New Roman"/>
                <a:ea typeface="Times New Roman"/>
                <a:cs typeface="Times New Roman"/>
                <a:sym typeface="Times New Roman"/>
              </a:rPr>
              <a:t>em</a:t>
            </a:r>
            <a:endParaRPr sz="3600" b="1" dirty="0">
              <a:solidFill>
                <a:srgbClr val="000000"/>
              </a:solidFill>
              <a:latin typeface="Times New Roman"/>
              <a:ea typeface="Times New Roman"/>
              <a:cs typeface="Times New Roman"/>
              <a:sym typeface="Times New Roman"/>
            </a:endParaRPr>
          </a:p>
        </p:txBody>
      </p:sp>
      <p:sp>
        <p:nvSpPr>
          <p:cNvPr id="535" name="Google Shape;535;p22"/>
          <p:cNvSpPr txBox="1"/>
          <p:nvPr/>
        </p:nvSpPr>
        <p:spPr>
          <a:xfrm>
            <a:off x="1600200" y="1810421"/>
            <a:ext cx="15015170" cy="666849"/>
          </a:xfrm>
          <a:prstGeom prst="rect">
            <a:avLst/>
          </a:prstGeom>
          <a:noFill/>
          <a:ln>
            <a:noFill/>
          </a:ln>
        </p:spPr>
        <p:txBody>
          <a:bodyPr spcFirstLastPara="1" wrap="square" lIns="0" tIns="0" rIns="0" bIns="0" anchor="t" anchorCtr="0">
            <a:spAutoFit/>
          </a:bodyPr>
          <a:lstStyle/>
          <a:p>
            <a:pPr marL="0" marR="0" lvl="0" indent="0" algn="ctr" rtl="0">
              <a:lnSpc>
                <a:spcPct val="108083"/>
              </a:lnSpc>
              <a:spcBef>
                <a:spcPts val="0"/>
              </a:spcBef>
              <a:spcAft>
                <a:spcPts val="0"/>
              </a:spcAft>
              <a:buNone/>
            </a:pPr>
            <a:r>
              <a:rPr lang="en-US" sz="4800" b="1">
                <a:solidFill>
                  <a:srgbClr val="105D22"/>
                </a:solidFill>
                <a:latin typeface="Times New Roman"/>
                <a:ea typeface="Times New Roman"/>
                <a:cs typeface="Times New Roman"/>
                <a:sym typeface="Times New Roman"/>
              </a:rPr>
              <a:t>Giáo dục truyền thống chống giặc ngoại xâm của dân tộc. </a:t>
            </a:r>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9"/>
        <p:cNvGrpSpPr/>
        <p:nvPr/>
      </p:nvGrpSpPr>
      <p:grpSpPr>
        <a:xfrm>
          <a:off x="0" y="0"/>
          <a:ext cx="0" cy="0"/>
          <a:chOff x="0" y="0"/>
          <a:chExt cx="0" cy="0"/>
        </a:xfrm>
      </p:grpSpPr>
      <p:pic>
        <p:nvPicPr>
          <p:cNvPr id="540" name="Google Shape;540;p23"/>
          <p:cNvPicPr preferRelativeResize="0"/>
          <p:nvPr/>
        </p:nvPicPr>
        <p:blipFill rotWithShape="1">
          <a:blip r:embed="rId3">
            <a:alphaModFix/>
          </a:blip>
          <a:srcRect/>
          <a:stretch/>
        </p:blipFill>
        <p:spPr>
          <a:xfrm>
            <a:off x="0" y="0"/>
            <a:ext cx="18302287" cy="10287000"/>
          </a:xfrm>
          <a:prstGeom prst="rect">
            <a:avLst/>
          </a:prstGeom>
          <a:noFill/>
          <a:ln>
            <a:noFill/>
          </a:ln>
        </p:spPr>
      </p:pic>
      <p:pic>
        <p:nvPicPr>
          <p:cNvPr id="541" name="Google Shape;541;p23"/>
          <p:cNvPicPr preferRelativeResize="0"/>
          <p:nvPr/>
        </p:nvPicPr>
        <p:blipFill rotWithShape="1">
          <a:blip r:embed="rId4">
            <a:alphaModFix/>
          </a:blip>
          <a:srcRect/>
          <a:stretch/>
        </p:blipFill>
        <p:spPr>
          <a:xfrm>
            <a:off x="98424" y="190499"/>
            <a:ext cx="15522575" cy="800100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1"/>
                                        </p:tgtEl>
                                        <p:attrNameLst>
                                          <p:attrName>style.visibility</p:attrName>
                                        </p:attrNameLst>
                                      </p:cBhvr>
                                      <p:to>
                                        <p:strVal val="visible"/>
                                      </p:to>
                                    </p:set>
                                    <p:animEffect transition="in" filter="fade">
                                      <p:cBhvr>
                                        <p:cTn id="7" dur="5000"/>
                                        <p:tgtEl>
                                          <p:spTgt spid="5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pic>
        <p:nvPicPr>
          <p:cNvPr id="546" name="Google Shape;546;p24"/>
          <p:cNvPicPr preferRelativeResize="0"/>
          <p:nvPr/>
        </p:nvPicPr>
        <p:blipFill rotWithShape="1">
          <a:blip r:embed="rId3">
            <a:alphaModFix/>
          </a:blip>
          <a:srcRect/>
          <a:stretch/>
        </p:blipFill>
        <p:spPr>
          <a:xfrm>
            <a:off x="0" y="0"/>
            <a:ext cx="18302287" cy="10287000"/>
          </a:xfrm>
          <a:prstGeom prst="rect">
            <a:avLst/>
          </a:prstGeom>
          <a:noFill/>
          <a:ln>
            <a:noFill/>
          </a:ln>
        </p:spPr>
      </p:pic>
      <p:pic>
        <p:nvPicPr>
          <p:cNvPr id="547" name="Google Shape;547;p24"/>
          <p:cNvPicPr preferRelativeResize="0"/>
          <p:nvPr/>
        </p:nvPicPr>
        <p:blipFill rotWithShape="1">
          <a:blip r:embed="rId4">
            <a:alphaModFix/>
          </a:blip>
          <a:srcRect/>
          <a:stretch/>
        </p:blipFill>
        <p:spPr>
          <a:xfrm>
            <a:off x="1607343" y="419100"/>
            <a:ext cx="15087600" cy="89916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47"/>
                                        </p:tgtEl>
                                        <p:attrNameLst>
                                          <p:attrName>style.visibility</p:attrName>
                                        </p:attrNameLst>
                                      </p:cBhvr>
                                      <p:to>
                                        <p:strVal val="visible"/>
                                      </p:to>
                                    </p:set>
                                    <p:animEffect transition="in" filter="fade">
                                      <p:cBhvr>
                                        <p:cTn id="7" dur="5000"/>
                                        <p:tgtEl>
                                          <p:spTgt spid="5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EF"/>
        </a:solidFill>
        <a:effectLst/>
      </p:bgPr>
    </p:bg>
    <p:spTree>
      <p:nvGrpSpPr>
        <p:cNvPr id="1" name="Shape 555"/>
        <p:cNvGrpSpPr/>
        <p:nvPr/>
      </p:nvGrpSpPr>
      <p:grpSpPr>
        <a:xfrm>
          <a:off x="0" y="0"/>
          <a:ext cx="0" cy="0"/>
          <a:chOff x="0" y="0"/>
          <a:chExt cx="0" cy="0"/>
        </a:xfrm>
      </p:grpSpPr>
      <p:grpSp>
        <p:nvGrpSpPr>
          <p:cNvPr id="556" name="Google Shape;556;p25"/>
          <p:cNvGrpSpPr/>
          <p:nvPr/>
        </p:nvGrpSpPr>
        <p:grpSpPr>
          <a:xfrm rot="10800000">
            <a:off x="14027136" y="-719065"/>
            <a:ext cx="5449789" cy="11881092"/>
            <a:chOff x="0" y="-47625"/>
            <a:chExt cx="1664166" cy="3628051"/>
          </a:xfrm>
        </p:grpSpPr>
        <p:sp>
          <p:nvSpPr>
            <p:cNvPr id="557" name="Google Shape;557;p25"/>
            <p:cNvSpPr/>
            <p:nvPr/>
          </p:nvSpPr>
          <p:spPr>
            <a:xfrm>
              <a:off x="0" y="0"/>
              <a:ext cx="1664166" cy="3580426"/>
            </a:xfrm>
            <a:custGeom>
              <a:avLst/>
              <a:gdLst/>
              <a:ahLst/>
              <a:cxnLst/>
              <a:rect l="l" t="t" r="r" b="b"/>
              <a:pathLst>
                <a:path w="1664166" h="3580426" extrusionOk="0">
                  <a:moveTo>
                    <a:pt x="0" y="0"/>
                  </a:moveTo>
                  <a:lnTo>
                    <a:pt x="1664166" y="0"/>
                  </a:lnTo>
                  <a:lnTo>
                    <a:pt x="1664166" y="3580426"/>
                  </a:lnTo>
                  <a:lnTo>
                    <a:pt x="0" y="3580426"/>
                  </a:lnTo>
                  <a:close/>
                </a:path>
              </a:pathLst>
            </a:custGeom>
            <a:solidFill>
              <a:srgbClr val="34520D"/>
            </a:solidFill>
            <a:ln>
              <a:noFill/>
            </a:ln>
          </p:spPr>
        </p:sp>
        <p:sp>
          <p:nvSpPr>
            <p:cNvPr id="558" name="Google Shape;558;p25"/>
            <p:cNvSpPr txBox="1"/>
            <p:nvPr/>
          </p:nvSpPr>
          <p:spPr>
            <a:xfrm>
              <a:off x="0" y="-47625"/>
              <a:ext cx="1664166" cy="3628051"/>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559" name="Google Shape;559;p25"/>
          <p:cNvGrpSpPr/>
          <p:nvPr/>
        </p:nvGrpSpPr>
        <p:grpSpPr>
          <a:xfrm rot="5400000">
            <a:off x="8896246" y="3992997"/>
            <a:ext cx="11671631" cy="2301006"/>
            <a:chOff x="0" y="0"/>
            <a:chExt cx="1610488" cy="317500"/>
          </a:xfrm>
        </p:grpSpPr>
        <p:sp>
          <p:nvSpPr>
            <p:cNvPr id="560" name="Google Shape;560;p25"/>
            <p:cNvSpPr/>
            <p:nvPr/>
          </p:nvSpPr>
          <p:spPr>
            <a:xfrm>
              <a:off x="0" y="0"/>
              <a:ext cx="1610488" cy="317500"/>
            </a:xfrm>
            <a:custGeom>
              <a:avLst/>
              <a:gdLst/>
              <a:ahLst/>
              <a:cxnLst/>
              <a:rect l="l" t="t" r="r" b="b"/>
              <a:pathLst>
                <a:path w="1610488" h="317500" extrusionOk="0">
                  <a:moveTo>
                    <a:pt x="537119" y="19070"/>
                  </a:moveTo>
                  <a:cubicBezTo>
                    <a:pt x="619418" y="7556"/>
                    <a:pt x="713552" y="0"/>
                    <a:pt x="805678" y="0"/>
                  </a:cubicBezTo>
                  <a:cubicBezTo>
                    <a:pt x="897807" y="0"/>
                    <a:pt x="986458" y="6476"/>
                    <a:pt x="1068153" y="17990"/>
                  </a:cubicBezTo>
                  <a:cubicBezTo>
                    <a:pt x="1069894" y="18350"/>
                    <a:pt x="1071631" y="18350"/>
                    <a:pt x="1073369" y="18710"/>
                  </a:cubicBezTo>
                  <a:cubicBezTo>
                    <a:pt x="1380170" y="64765"/>
                    <a:pt x="1606143" y="186379"/>
                    <a:pt x="1610488" y="317500"/>
                  </a:cubicBezTo>
                  <a:lnTo>
                    <a:pt x="1610488" y="317500"/>
                  </a:lnTo>
                  <a:lnTo>
                    <a:pt x="0" y="317500"/>
                  </a:lnTo>
                  <a:lnTo>
                    <a:pt x="0" y="317500"/>
                  </a:lnTo>
                  <a:cubicBezTo>
                    <a:pt x="4346" y="185660"/>
                    <a:pt x="226842" y="64045"/>
                    <a:pt x="537119" y="19070"/>
                  </a:cubicBezTo>
                  <a:close/>
                </a:path>
              </a:pathLst>
            </a:custGeom>
            <a:solidFill>
              <a:srgbClr val="FFF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25"/>
            <p:cNvSpPr txBox="1"/>
            <p:nvPr/>
          </p:nvSpPr>
          <p:spPr>
            <a:xfrm>
              <a:off x="0" y="79375"/>
              <a:ext cx="1610488" cy="238125"/>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sp>
        <p:nvSpPr>
          <p:cNvPr id="562" name="Google Shape;562;p25"/>
          <p:cNvSpPr/>
          <p:nvPr/>
        </p:nvSpPr>
        <p:spPr>
          <a:xfrm rot="5400000">
            <a:off x="14818153" y="1081279"/>
            <a:ext cx="6126112" cy="1990576"/>
          </a:xfrm>
          <a:custGeom>
            <a:avLst/>
            <a:gdLst/>
            <a:ahLst/>
            <a:cxnLst/>
            <a:rect l="l" t="t" r="r" b="b"/>
            <a:pathLst>
              <a:path w="6126112" h="1990576" extrusionOk="0">
                <a:moveTo>
                  <a:pt x="0" y="0"/>
                </a:moveTo>
                <a:lnTo>
                  <a:pt x="6126112" y="0"/>
                </a:lnTo>
                <a:lnTo>
                  <a:pt x="6126112" y="1990576"/>
                </a:lnTo>
                <a:lnTo>
                  <a:pt x="0" y="1990576"/>
                </a:lnTo>
                <a:lnTo>
                  <a:pt x="0" y="0"/>
                </a:lnTo>
                <a:close/>
              </a:path>
            </a:pathLst>
          </a:custGeom>
          <a:blipFill rotWithShape="1">
            <a:blip r:embed="rId3">
              <a:alphaModFix/>
            </a:blip>
            <a:stretch>
              <a:fillRect t="-89652"/>
            </a:stretch>
          </a:blipFill>
          <a:ln>
            <a:noFill/>
          </a:ln>
        </p:spPr>
      </p:sp>
      <p:sp>
        <p:nvSpPr>
          <p:cNvPr id="563" name="Google Shape;563;p25"/>
          <p:cNvSpPr/>
          <p:nvPr/>
        </p:nvSpPr>
        <p:spPr>
          <a:xfrm rot="5400000">
            <a:off x="14818153" y="7207391"/>
            <a:ext cx="6126112" cy="1990576"/>
          </a:xfrm>
          <a:custGeom>
            <a:avLst/>
            <a:gdLst/>
            <a:ahLst/>
            <a:cxnLst/>
            <a:rect l="l" t="t" r="r" b="b"/>
            <a:pathLst>
              <a:path w="6126112" h="1990576" extrusionOk="0">
                <a:moveTo>
                  <a:pt x="0" y="0"/>
                </a:moveTo>
                <a:lnTo>
                  <a:pt x="6126112" y="0"/>
                </a:lnTo>
                <a:lnTo>
                  <a:pt x="6126112" y="1990575"/>
                </a:lnTo>
                <a:lnTo>
                  <a:pt x="0" y="1990575"/>
                </a:lnTo>
                <a:lnTo>
                  <a:pt x="0" y="0"/>
                </a:lnTo>
                <a:close/>
              </a:path>
            </a:pathLst>
          </a:custGeom>
          <a:blipFill rotWithShape="1">
            <a:blip r:embed="rId3">
              <a:alphaModFix/>
            </a:blip>
            <a:stretch>
              <a:fillRect t="-89652"/>
            </a:stretch>
          </a:blipFill>
          <a:ln>
            <a:noFill/>
          </a:ln>
        </p:spPr>
      </p:sp>
      <p:sp>
        <p:nvSpPr>
          <p:cNvPr id="564" name="Google Shape;564;p25"/>
          <p:cNvSpPr/>
          <p:nvPr/>
        </p:nvSpPr>
        <p:spPr>
          <a:xfrm>
            <a:off x="285463" y="637392"/>
            <a:ext cx="3091243" cy="4114800"/>
          </a:xfrm>
          <a:custGeom>
            <a:avLst/>
            <a:gdLst/>
            <a:ahLst/>
            <a:cxnLst/>
            <a:rect l="l" t="t" r="r" b="b"/>
            <a:pathLst>
              <a:path w="3091243" h="4114800" extrusionOk="0">
                <a:moveTo>
                  <a:pt x="0" y="0"/>
                </a:moveTo>
                <a:lnTo>
                  <a:pt x="3091244" y="0"/>
                </a:lnTo>
                <a:lnTo>
                  <a:pt x="3091244" y="4114800"/>
                </a:lnTo>
                <a:lnTo>
                  <a:pt x="0" y="4114800"/>
                </a:lnTo>
                <a:lnTo>
                  <a:pt x="0" y="0"/>
                </a:lnTo>
                <a:close/>
              </a:path>
            </a:pathLst>
          </a:custGeom>
          <a:blipFill rotWithShape="1">
            <a:blip r:embed="rId4">
              <a:alphaModFix/>
            </a:blip>
            <a:stretch>
              <a:fillRect/>
            </a:stretch>
          </a:blipFill>
          <a:ln>
            <a:noFill/>
          </a:ln>
        </p:spPr>
      </p:sp>
      <p:sp>
        <p:nvSpPr>
          <p:cNvPr id="565" name="Google Shape;565;p25"/>
          <p:cNvSpPr/>
          <p:nvPr/>
        </p:nvSpPr>
        <p:spPr>
          <a:xfrm>
            <a:off x="4563459" y="3786029"/>
            <a:ext cx="7204511" cy="6811255"/>
          </a:xfrm>
          <a:custGeom>
            <a:avLst/>
            <a:gdLst/>
            <a:ahLst/>
            <a:cxnLst/>
            <a:rect l="l" t="t" r="r" b="b"/>
            <a:pathLst>
              <a:path w="7204511" h="6811255" extrusionOk="0">
                <a:moveTo>
                  <a:pt x="0" y="0"/>
                </a:moveTo>
                <a:lnTo>
                  <a:pt x="7204511" y="0"/>
                </a:lnTo>
                <a:lnTo>
                  <a:pt x="7204511" y="6811255"/>
                </a:lnTo>
                <a:lnTo>
                  <a:pt x="0" y="6811255"/>
                </a:lnTo>
                <a:lnTo>
                  <a:pt x="0" y="0"/>
                </a:lnTo>
                <a:close/>
              </a:path>
            </a:pathLst>
          </a:custGeom>
          <a:blipFill rotWithShape="1">
            <a:blip r:embed="rId5">
              <a:alphaModFix/>
            </a:blip>
            <a:stretch>
              <a:fillRect t="-666" b="-6714"/>
            </a:stretch>
          </a:blipFill>
          <a:ln>
            <a:noFill/>
          </a:ln>
        </p:spPr>
      </p:sp>
      <p:sp>
        <p:nvSpPr>
          <p:cNvPr id="566" name="Google Shape;566;p25"/>
          <p:cNvSpPr txBox="1"/>
          <p:nvPr/>
        </p:nvSpPr>
        <p:spPr>
          <a:xfrm>
            <a:off x="3485054" y="1604291"/>
            <a:ext cx="10542083" cy="1456361"/>
          </a:xfrm>
          <a:prstGeom prst="rect">
            <a:avLst/>
          </a:prstGeom>
          <a:noFill/>
          <a:ln>
            <a:noFill/>
          </a:ln>
        </p:spPr>
        <p:txBody>
          <a:bodyPr spcFirstLastPara="1" wrap="square" lIns="0" tIns="0" rIns="0" bIns="0" anchor="t" anchorCtr="0">
            <a:spAutoFit/>
          </a:bodyPr>
          <a:lstStyle/>
          <a:p>
            <a:pPr marL="0" marR="0" lvl="0" indent="0" algn="l" rtl="0">
              <a:lnSpc>
                <a:spcPct val="133613"/>
              </a:lnSpc>
              <a:spcBef>
                <a:spcPts val="0"/>
              </a:spcBef>
              <a:spcAft>
                <a:spcPts val="0"/>
              </a:spcAft>
              <a:buNone/>
            </a:pPr>
            <a:r>
              <a:rPr lang="en-US" sz="4400" b="1">
                <a:solidFill>
                  <a:srgbClr val="000000"/>
                </a:solidFill>
                <a:latin typeface="Times New Roman"/>
                <a:ea typeface="Times New Roman"/>
                <a:cs typeface="Times New Roman"/>
                <a:sym typeface="Times New Roman"/>
              </a:rPr>
              <a:t>1. Khi được nghe giới thiệu về chiến thắng Vạn Tường, em có cảm nghĩ gì?</a:t>
            </a:r>
            <a:endParaRPr sz="4199" b="1">
              <a:solidFill>
                <a:srgbClr val="000000"/>
              </a:solidFill>
              <a:latin typeface="Times New Roman"/>
              <a:ea typeface="Times New Roman"/>
              <a:cs typeface="Times New Roman"/>
              <a:sym typeface="Times New Roman"/>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EF"/>
        </a:solidFill>
        <a:effectLst/>
      </p:bgPr>
    </p:bg>
    <p:spTree>
      <p:nvGrpSpPr>
        <p:cNvPr id="1" name="Shape 574"/>
        <p:cNvGrpSpPr/>
        <p:nvPr/>
      </p:nvGrpSpPr>
      <p:grpSpPr>
        <a:xfrm>
          <a:off x="0" y="0"/>
          <a:ext cx="0" cy="0"/>
          <a:chOff x="0" y="0"/>
          <a:chExt cx="0" cy="0"/>
        </a:xfrm>
      </p:grpSpPr>
      <p:grpSp>
        <p:nvGrpSpPr>
          <p:cNvPr id="575" name="Google Shape;575;p26"/>
          <p:cNvGrpSpPr/>
          <p:nvPr/>
        </p:nvGrpSpPr>
        <p:grpSpPr>
          <a:xfrm rot="10800000">
            <a:off x="14027136" y="-719065"/>
            <a:ext cx="5449789" cy="11881092"/>
            <a:chOff x="0" y="-47625"/>
            <a:chExt cx="1664166" cy="3628051"/>
          </a:xfrm>
        </p:grpSpPr>
        <p:sp>
          <p:nvSpPr>
            <p:cNvPr id="576" name="Google Shape;576;p26"/>
            <p:cNvSpPr/>
            <p:nvPr/>
          </p:nvSpPr>
          <p:spPr>
            <a:xfrm>
              <a:off x="0" y="0"/>
              <a:ext cx="1664166" cy="3580426"/>
            </a:xfrm>
            <a:custGeom>
              <a:avLst/>
              <a:gdLst/>
              <a:ahLst/>
              <a:cxnLst/>
              <a:rect l="l" t="t" r="r" b="b"/>
              <a:pathLst>
                <a:path w="1664166" h="3580426" extrusionOk="0">
                  <a:moveTo>
                    <a:pt x="0" y="0"/>
                  </a:moveTo>
                  <a:lnTo>
                    <a:pt x="1664166" y="0"/>
                  </a:lnTo>
                  <a:lnTo>
                    <a:pt x="1664166" y="3580426"/>
                  </a:lnTo>
                  <a:lnTo>
                    <a:pt x="0" y="3580426"/>
                  </a:lnTo>
                  <a:close/>
                </a:path>
              </a:pathLst>
            </a:custGeom>
            <a:solidFill>
              <a:srgbClr val="34520D"/>
            </a:solidFill>
            <a:ln>
              <a:noFill/>
            </a:ln>
          </p:spPr>
        </p:sp>
        <p:sp>
          <p:nvSpPr>
            <p:cNvPr id="577" name="Google Shape;577;p26"/>
            <p:cNvSpPr txBox="1"/>
            <p:nvPr/>
          </p:nvSpPr>
          <p:spPr>
            <a:xfrm>
              <a:off x="0" y="-47625"/>
              <a:ext cx="1664166" cy="3628051"/>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578" name="Google Shape;578;p26"/>
          <p:cNvGrpSpPr/>
          <p:nvPr/>
        </p:nvGrpSpPr>
        <p:grpSpPr>
          <a:xfrm rot="5400000">
            <a:off x="8896246" y="3992997"/>
            <a:ext cx="11671631" cy="2301006"/>
            <a:chOff x="0" y="0"/>
            <a:chExt cx="1610488" cy="317500"/>
          </a:xfrm>
        </p:grpSpPr>
        <p:sp>
          <p:nvSpPr>
            <p:cNvPr id="579" name="Google Shape;579;p26"/>
            <p:cNvSpPr/>
            <p:nvPr/>
          </p:nvSpPr>
          <p:spPr>
            <a:xfrm>
              <a:off x="0" y="0"/>
              <a:ext cx="1610488" cy="317500"/>
            </a:xfrm>
            <a:custGeom>
              <a:avLst/>
              <a:gdLst/>
              <a:ahLst/>
              <a:cxnLst/>
              <a:rect l="l" t="t" r="r" b="b"/>
              <a:pathLst>
                <a:path w="1610488" h="317500" extrusionOk="0">
                  <a:moveTo>
                    <a:pt x="537119" y="19070"/>
                  </a:moveTo>
                  <a:cubicBezTo>
                    <a:pt x="619418" y="7556"/>
                    <a:pt x="713552" y="0"/>
                    <a:pt x="805678" y="0"/>
                  </a:cubicBezTo>
                  <a:cubicBezTo>
                    <a:pt x="897807" y="0"/>
                    <a:pt x="986458" y="6476"/>
                    <a:pt x="1068153" y="17990"/>
                  </a:cubicBezTo>
                  <a:cubicBezTo>
                    <a:pt x="1069894" y="18350"/>
                    <a:pt x="1071631" y="18350"/>
                    <a:pt x="1073369" y="18710"/>
                  </a:cubicBezTo>
                  <a:cubicBezTo>
                    <a:pt x="1380170" y="64765"/>
                    <a:pt x="1606143" y="186379"/>
                    <a:pt x="1610488" y="317500"/>
                  </a:cubicBezTo>
                  <a:lnTo>
                    <a:pt x="1610488" y="317500"/>
                  </a:lnTo>
                  <a:lnTo>
                    <a:pt x="0" y="317500"/>
                  </a:lnTo>
                  <a:lnTo>
                    <a:pt x="0" y="317500"/>
                  </a:lnTo>
                  <a:cubicBezTo>
                    <a:pt x="4346" y="185660"/>
                    <a:pt x="226842" y="64045"/>
                    <a:pt x="537119" y="19070"/>
                  </a:cubicBezTo>
                  <a:close/>
                </a:path>
              </a:pathLst>
            </a:custGeom>
            <a:solidFill>
              <a:srgbClr val="FFF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26"/>
            <p:cNvSpPr txBox="1"/>
            <p:nvPr/>
          </p:nvSpPr>
          <p:spPr>
            <a:xfrm>
              <a:off x="0" y="79375"/>
              <a:ext cx="1610488" cy="238125"/>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sp>
        <p:nvSpPr>
          <p:cNvPr id="581" name="Google Shape;581;p26"/>
          <p:cNvSpPr/>
          <p:nvPr/>
        </p:nvSpPr>
        <p:spPr>
          <a:xfrm rot="5400000">
            <a:off x="14818153" y="1081279"/>
            <a:ext cx="6126112" cy="1990576"/>
          </a:xfrm>
          <a:custGeom>
            <a:avLst/>
            <a:gdLst/>
            <a:ahLst/>
            <a:cxnLst/>
            <a:rect l="l" t="t" r="r" b="b"/>
            <a:pathLst>
              <a:path w="6126112" h="1990576" extrusionOk="0">
                <a:moveTo>
                  <a:pt x="0" y="0"/>
                </a:moveTo>
                <a:lnTo>
                  <a:pt x="6126112" y="0"/>
                </a:lnTo>
                <a:lnTo>
                  <a:pt x="6126112" y="1990576"/>
                </a:lnTo>
                <a:lnTo>
                  <a:pt x="0" y="1990576"/>
                </a:lnTo>
                <a:lnTo>
                  <a:pt x="0" y="0"/>
                </a:lnTo>
                <a:close/>
              </a:path>
            </a:pathLst>
          </a:custGeom>
          <a:blipFill rotWithShape="1">
            <a:blip r:embed="rId3">
              <a:alphaModFix/>
            </a:blip>
            <a:stretch>
              <a:fillRect t="-89652"/>
            </a:stretch>
          </a:blipFill>
          <a:ln>
            <a:noFill/>
          </a:ln>
        </p:spPr>
      </p:sp>
      <p:sp>
        <p:nvSpPr>
          <p:cNvPr id="582" name="Google Shape;582;p26"/>
          <p:cNvSpPr/>
          <p:nvPr/>
        </p:nvSpPr>
        <p:spPr>
          <a:xfrm rot="5400000">
            <a:off x="14818153" y="7207391"/>
            <a:ext cx="6126112" cy="1990576"/>
          </a:xfrm>
          <a:custGeom>
            <a:avLst/>
            <a:gdLst/>
            <a:ahLst/>
            <a:cxnLst/>
            <a:rect l="l" t="t" r="r" b="b"/>
            <a:pathLst>
              <a:path w="6126112" h="1990576" extrusionOk="0">
                <a:moveTo>
                  <a:pt x="0" y="0"/>
                </a:moveTo>
                <a:lnTo>
                  <a:pt x="6126112" y="0"/>
                </a:lnTo>
                <a:lnTo>
                  <a:pt x="6126112" y="1990575"/>
                </a:lnTo>
                <a:lnTo>
                  <a:pt x="0" y="1990575"/>
                </a:lnTo>
                <a:lnTo>
                  <a:pt x="0" y="0"/>
                </a:lnTo>
                <a:close/>
              </a:path>
            </a:pathLst>
          </a:custGeom>
          <a:blipFill rotWithShape="1">
            <a:blip r:embed="rId3">
              <a:alphaModFix/>
            </a:blip>
            <a:stretch>
              <a:fillRect t="-89652"/>
            </a:stretch>
          </a:blipFill>
          <a:ln>
            <a:noFill/>
          </a:ln>
        </p:spPr>
      </p:sp>
      <p:sp>
        <p:nvSpPr>
          <p:cNvPr id="583" name="Google Shape;583;p26"/>
          <p:cNvSpPr/>
          <p:nvPr/>
        </p:nvSpPr>
        <p:spPr>
          <a:xfrm>
            <a:off x="12130534" y="8321588"/>
            <a:ext cx="2326426" cy="2108323"/>
          </a:xfrm>
          <a:custGeom>
            <a:avLst/>
            <a:gdLst/>
            <a:ahLst/>
            <a:cxnLst/>
            <a:rect l="l" t="t" r="r" b="b"/>
            <a:pathLst>
              <a:path w="2326426" h="2108323" extrusionOk="0">
                <a:moveTo>
                  <a:pt x="0" y="0"/>
                </a:moveTo>
                <a:lnTo>
                  <a:pt x="2326426" y="0"/>
                </a:lnTo>
                <a:lnTo>
                  <a:pt x="2326426" y="2108323"/>
                </a:lnTo>
                <a:lnTo>
                  <a:pt x="0" y="2108323"/>
                </a:lnTo>
                <a:lnTo>
                  <a:pt x="0" y="0"/>
                </a:lnTo>
                <a:close/>
              </a:path>
            </a:pathLst>
          </a:custGeom>
          <a:blipFill rotWithShape="1">
            <a:blip r:embed="rId4">
              <a:alphaModFix/>
            </a:blip>
            <a:stretch>
              <a:fillRect/>
            </a:stretch>
          </a:blipFill>
          <a:ln>
            <a:noFill/>
          </a:ln>
        </p:spPr>
      </p:sp>
      <p:sp>
        <p:nvSpPr>
          <p:cNvPr id="584" name="Google Shape;584;p26"/>
          <p:cNvSpPr/>
          <p:nvPr/>
        </p:nvSpPr>
        <p:spPr>
          <a:xfrm>
            <a:off x="101270" y="79034"/>
            <a:ext cx="3194097" cy="2778865"/>
          </a:xfrm>
          <a:custGeom>
            <a:avLst/>
            <a:gdLst/>
            <a:ahLst/>
            <a:cxnLst/>
            <a:rect l="l" t="t" r="r" b="b"/>
            <a:pathLst>
              <a:path w="3194097" h="2778865" extrusionOk="0">
                <a:moveTo>
                  <a:pt x="0" y="0"/>
                </a:moveTo>
                <a:lnTo>
                  <a:pt x="3194097" y="0"/>
                </a:lnTo>
                <a:lnTo>
                  <a:pt x="3194097" y="2778865"/>
                </a:lnTo>
                <a:lnTo>
                  <a:pt x="0" y="2778865"/>
                </a:lnTo>
                <a:lnTo>
                  <a:pt x="0" y="0"/>
                </a:lnTo>
                <a:close/>
              </a:path>
            </a:pathLst>
          </a:custGeom>
          <a:blipFill rotWithShape="1">
            <a:blip r:embed="rId5">
              <a:alphaModFix/>
            </a:blip>
            <a:stretch>
              <a:fillRect/>
            </a:stretch>
          </a:blipFill>
          <a:ln>
            <a:noFill/>
          </a:ln>
        </p:spPr>
      </p:sp>
      <p:sp>
        <p:nvSpPr>
          <p:cNvPr id="585" name="Google Shape;585;p26"/>
          <p:cNvSpPr txBox="1"/>
          <p:nvPr/>
        </p:nvSpPr>
        <p:spPr>
          <a:xfrm>
            <a:off x="3664227" y="942975"/>
            <a:ext cx="9917331" cy="1464946"/>
          </a:xfrm>
          <a:prstGeom prst="rect">
            <a:avLst/>
          </a:prstGeom>
          <a:noFill/>
          <a:ln>
            <a:noFill/>
          </a:ln>
        </p:spPr>
        <p:txBody>
          <a:bodyPr spcFirstLastPara="1" wrap="square" lIns="0" tIns="0" rIns="0" bIns="0" anchor="t" anchorCtr="0">
            <a:spAutoFit/>
          </a:bodyPr>
          <a:lstStyle/>
          <a:p>
            <a:pPr marL="0" marR="0" lvl="0" indent="0" algn="l" rtl="0">
              <a:lnSpc>
                <a:spcPct val="140009"/>
              </a:lnSpc>
              <a:spcBef>
                <a:spcPts val="0"/>
              </a:spcBef>
              <a:spcAft>
                <a:spcPts val="0"/>
              </a:spcAft>
              <a:buNone/>
            </a:pPr>
            <a:r>
              <a:rPr lang="en-US" sz="4199" b="1">
                <a:solidFill>
                  <a:srgbClr val="000000"/>
                </a:solidFill>
                <a:latin typeface="Times New Roman"/>
                <a:ea typeface="Times New Roman"/>
                <a:cs typeface="Times New Roman"/>
                <a:sym typeface="Times New Roman"/>
              </a:rPr>
              <a:t>2. Em sẽ làm gì để tiếp tục phát huy truyền thống tốt đẹp đó của cha ông ta?</a:t>
            </a:r>
            <a:endParaRPr/>
          </a:p>
        </p:txBody>
      </p:sp>
      <p:sp>
        <p:nvSpPr>
          <p:cNvPr id="586" name="Google Shape;586;p26"/>
          <p:cNvSpPr txBox="1"/>
          <p:nvPr/>
        </p:nvSpPr>
        <p:spPr>
          <a:xfrm>
            <a:off x="3452259" y="2902606"/>
            <a:ext cx="11279802" cy="1095621"/>
          </a:xfrm>
          <a:prstGeom prst="rect">
            <a:avLst/>
          </a:prstGeom>
          <a:noFill/>
          <a:ln>
            <a:noFill/>
          </a:ln>
        </p:spPr>
        <p:txBody>
          <a:bodyPr spcFirstLastPara="1" wrap="square" lIns="0" tIns="0" rIns="0" bIns="0" anchor="t" anchorCtr="0">
            <a:spAutoFit/>
          </a:bodyPr>
          <a:lstStyle/>
          <a:p>
            <a:pPr marL="0" marR="0" lvl="0" indent="0" algn="just" rtl="0">
              <a:lnSpc>
                <a:spcPct val="123500"/>
              </a:lnSpc>
              <a:spcBef>
                <a:spcPts val="0"/>
              </a:spcBef>
              <a:spcAft>
                <a:spcPts val="0"/>
              </a:spcAft>
              <a:buNone/>
            </a:pPr>
            <a:r>
              <a:rPr lang="en-US" sz="3600" b="1">
                <a:solidFill>
                  <a:srgbClr val="1F9139"/>
                </a:solidFill>
                <a:latin typeface="Times New Roman"/>
                <a:ea typeface="Times New Roman"/>
                <a:cs typeface="Times New Roman"/>
                <a:sym typeface="Times New Roman"/>
              </a:rPr>
              <a:t>Kính trọng, biết ơn những người đã có công đánh đuổi </a:t>
            </a:r>
            <a:endParaRPr/>
          </a:p>
          <a:p>
            <a:pPr marL="0" marR="0" lvl="0" indent="0" algn="just" rtl="0">
              <a:lnSpc>
                <a:spcPct val="123500"/>
              </a:lnSpc>
              <a:spcBef>
                <a:spcPts val="0"/>
              </a:spcBef>
              <a:spcAft>
                <a:spcPts val="0"/>
              </a:spcAft>
              <a:buNone/>
            </a:pPr>
            <a:r>
              <a:rPr lang="en-US" sz="3600" b="1">
                <a:solidFill>
                  <a:srgbClr val="1F9139"/>
                </a:solidFill>
                <a:latin typeface="Times New Roman"/>
                <a:ea typeface="Times New Roman"/>
                <a:cs typeface="Times New Roman"/>
                <a:sym typeface="Times New Roman"/>
              </a:rPr>
              <a:t>giặc ngoại xâm, bảo vệ đất nước.</a:t>
            </a:r>
            <a:endParaRPr/>
          </a:p>
        </p:txBody>
      </p:sp>
      <p:sp>
        <p:nvSpPr>
          <p:cNvPr id="587" name="Google Shape;587;p26"/>
          <p:cNvSpPr txBox="1"/>
          <p:nvPr/>
        </p:nvSpPr>
        <p:spPr>
          <a:xfrm>
            <a:off x="2198757" y="4612398"/>
            <a:ext cx="11279802" cy="1095621"/>
          </a:xfrm>
          <a:prstGeom prst="rect">
            <a:avLst/>
          </a:prstGeom>
          <a:noFill/>
          <a:ln>
            <a:noFill/>
          </a:ln>
        </p:spPr>
        <p:txBody>
          <a:bodyPr spcFirstLastPara="1" wrap="square" lIns="0" tIns="0" rIns="0" bIns="0" anchor="t" anchorCtr="0">
            <a:spAutoFit/>
          </a:bodyPr>
          <a:lstStyle/>
          <a:p>
            <a:pPr marL="0" marR="0" lvl="0" indent="0" algn="just" rtl="0">
              <a:lnSpc>
                <a:spcPct val="123500"/>
              </a:lnSpc>
              <a:spcBef>
                <a:spcPts val="0"/>
              </a:spcBef>
              <a:spcAft>
                <a:spcPts val="0"/>
              </a:spcAft>
              <a:buNone/>
            </a:pPr>
            <a:r>
              <a:rPr lang="en-US" sz="3600" b="1">
                <a:solidFill>
                  <a:srgbClr val="1F9139"/>
                </a:solidFill>
                <a:latin typeface="Times New Roman"/>
                <a:ea typeface="Times New Roman"/>
                <a:cs typeface="Times New Roman"/>
                <a:sym typeface="Times New Roman"/>
              </a:rPr>
              <a:t>Yêu quê hương đất nước, tự hào truyền thống của dân tộc.</a:t>
            </a:r>
            <a:endParaRPr/>
          </a:p>
        </p:txBody>
      </p:sp>
      <p:sp>
        <p:nvSpPr>
          <p:cNvPr id="588" name="Google Shape;588;p26"/>
          <p:cNvSpPr txBox="1"/>
          <p:nvPr/>
        </p:nvSpPr>
        <p:spPr>
          <a:xfrm>
            <a:off x="1475396" y="6322190"/>
            <a:ext cx="11279802" cy="1109717"/>
          </a:xfrm>
          <a:prstGeom prst="rect">
            <a:avLst/>
          </a:prstGeom>
          <a:noFill/>
          <a:ln>
            <a:noFill/>
          </a:ln>
        </p:spPr>
        <p:txBody>
          <a:bodyPr spcFirstLastPara="1" wrap="square" lIns="0" tIns="0" rIns="0" bIns="0" anchor="t" anchorCtr="0">
            <a:spAutoFit/>
          </a:bodyPr>
          <a:lstStyle/>
          <a:p>
            <a:pPr marL="0" marR="0" lvl="0" indent="0" algn="just" rtl="0">
              <a:lnSpc>
                <a:spcPct val="123500"/>
              </a:lnSpc>
              <a:spcBef>
                <a:spcPts val="0"/>
              </a:spcBef>
              <a:spcAft>
                <a:spcPts val="0"/>
              </a:spcAft>
              <a:buNone/>
            </a:pPr>
            <a:r>
              <a:rPr lang="en-US" sz="3600" b="1">
                <a:solidFill>
                  <a:srgbClr val="1F9139"/>
                </a:solidFill>
                <a:latin typeface="Times New Roman"/>
                <a:ea typeface="Times New Roman"/>
                <a:cs typeface="Times New Roman"/>
                <a:sym typeface="Times New Roman"/>
              </a:rPr>
              <a:t>Chăm chỉ học tập, rèn luyện bản thân để góp phần xây dựng và bảo vệ quê hương, đất nước.</a:t>
            </a:r>
            <a:endParaRPr/>
          </a:p>
        </p:txBody>
      </p:sp>
      <p:sp>
        <p:nvSpPr>
          <p:cNvPr id="589" name="Google Shape;589;p26"/>
          <p:cNvSpPr txBox="1"/>
          <p:nvPr/>
        </p:nvSpPr>
        <p:spPr>
          <a:xfrm>
            <a:off x="675057" y="7886700"/>
            <a:ext cx="11279802" cy="1109717"/>
          </a:xfrm>
          <a:prstGeom prst="rect">
            <a:avLst/>
          </a:prstGeom>
          <a:noFill/>
          <a:ln>
            <a:noFill/>
          </a:ln>
        </p:spPr>
        <p:txBody>
          <a:bodyPr spcFirstLastPara="1" wrap="square" lIns="0" tIns="0" rIns="0" bIns="0" anchor="t" anchorCtr="0">
            <a:spAutoFit/>
          </a:bodyPr>
          <a:lstStyle/>
          <a:p>
            <a:pPr marL="0" marR="0" lvl="0" indent="0" algn="just" rtl="0">
              <a:lnSpc>
                <a:spcPct val="123500"/>
              </a:lnSpc>
              <a:spcBef>
                <a:spcPts val="0"/>
              </a:spcBef>
              <a:spcAft>
                <a:spcPts val="0"/>
              </a:spcAft>
              <a:buNone/>
            </a:pPr>
            <a:r>
              <a:rPr lang="en-US" sz="3600" b="1">
                <a:solidFill>
                  <a:srgbClr val="1F9139"/>
                </a:solidFill>
                <a:latin typeface="Times New Roman"/>
                <a:ea typeface="Times New Roman"/>
                <a:cs typeface="Times New Roman"/>
                <a:sym typeface="Times New Roman"/>
              </a:rPr>
              <a:t>Kính trọng, biết ơn những người đã có công đánh đuổi giặc ngoại xâm, bảo vệ đất nước.</a:t>
            </a:r>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598" name="Google Shape;598;p27"/>
          <p:cNvSpPr/>
          <p:nvPr/>
        </p:nvSpPr>
        <p:spPr>
          <a:xfrm>
            <a:off x="86077" y="9071"/>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sp>
      <p:sp>
        <p:nvSpPr>
          <p:cNvPr id="599" name="Google Shape;599;p27"/>
          <p:cNvSpPr/>
          <p:nvPr/>
        </p:nvSpPr>
        <p:spPr>
          <a:xfrm>
            <a:off x="15649799" y="-995988"/>
            <a:ext cx="9230077" cy="11483766"/>
          </a:xfrm>
          <a:custGeom>
            <a:avLst/>
            <a:gdLst/>
            <a:ahLst/>
            <a:cxnLst/>
            <a:rect l="l" t="t" r="r" b="b"/>
            <a:pathLst>
              <a:path w="9230077" h="11483766" extrusionOk="0">
                <a:moveTo>
                  <a:pt x="0" y="0"/>
                </a:moveTo>
                <a:lnTo>
                  <a:pt x="9230076" y="0"/>
                </a:lnTo>
                <a:lnTo>
                  <a:pt x="9230076" y="11483766"/>
                </a:lnTo>
                <a:lnTo>
                  <a:pt x="0" y="11483766"/>
                </a:lnTo>
                <a:lnTo>
                  <a:pt x="0" y="0"/>
                </a:lnTo>
                <a:close/>
              </a:path>
            </a:pathLst>
          </a:custGeom>
          <a:blipFill rotWithShape="1">
            <a:blip r:embed="rId4">
              <a:alphaModFix/>
            </a:blip>
            <a:stretch>
              <a:fillRect/>
            </a:stretch>
          </a:blipFill>
          <a:ln>
            <a:noFill/>
          </a:ln>
        </p:spPr>
      </p:sp>
      <p:sp>
        <p:nvSpPr>
          <p:cNvPr id="600" name="Google Shape;600;p27"/>
          <p:cNvSpPr/>
          <p:nvPr/>
        </p:nvSpPr>
        <p:spPr>
          <a:xfrm>
            <a:off x="13815460" y="2711122"/>
            <a:ext cx="4472540" cy="4472540"/>
          </a:xfrm>
          <a:custGeom>
            <a:avLst/>
            <a:gdLst/>
            <a:ahLst/>
            <a:cxnLst/>
            <a:rect l="l" t="t" r="r" b="b"/>
            <a:pathLst>
              <a:path w="4472540" h="4472540" extrusionOk="0">
                <a:moveTo>
                  <a:pt x="0" y="0"/>
                </a:moveTo>
                <a:lnTo>
                  <a:pt x="4472540" y="0"/>
                </a:lnTo>
                <a:lnTo>
                  <a:pt x="4472540" y="4472540"/>
                </a:lnTo>
                <a:lnTo>
                  <a:pt x="0" y="4472540"/>
                </a:lnTo>
                <a:lnTo>
                  <a:pt x="0" y="0"/>
                </a:lnTo>
                <a:close/>
              </a:path>
            </a:pathLst>
          </a:custGeom>
          <a:blipFill rotWithShape="1">
            <a:blip r:embed="rId5">
              <a:alphaModFix amt="78000"/>
            </a:blip>
            <a:stretch>
              <a:fillRect/>
            </a:stretch>
          </a:blipFill>
          <a:ln>
            <a:noFill/>
          </a:ln>
        </p:spPr>
      </p:sp>
      <p:sp>
        <p:nvSpPr>
          <p:cNvPr id="601" name="Google Shape;601;p27"/>
          <p:cNvSpPr/>
          <p:nvPr/>
        </p:nvSpPr>
        <p:spPr>
          <a:xfrm>
            <a:off x="11710325" y="3667901"/>
            <a:ext cx="551529" cy="577518"/>
          </a:xfrm>
          <a:custGeom>
            <a:avLst/>
            <a:gdLst/>
            <a:ahLst/>
            <a:cxnLst/>
            <a:rect l="l" t="t" r="r" b="b"/>
            <a:pathLst>
              <a:path w="551529" h="577518" extrusionOk="0">
                <a:moveTo>
                  <a:pt x="0" y="0"/>
                </a:moveTo>
                <a:lnTo>
                  <a:pt x="551529" y="0"/>
                </a:lnTo>
                <a:lnTo>
                  <a:pt x="551529" y="577518"/>
                </a:lnTo>
                <a:lnTo>
                  <a:pt x="0" y="577518"/>
                </a:lnTo>
                <a:lnTo>
                  <a:pt x="0" y="0"/>
                </a:lnTo>
                <a:close/>
              </a:path>
            </a:pathLst>
          </a:custGeom>
          <a:blipFill rotWithShape="1">
            <a:blip r:embed="rId6">
              <a:alphaModFix/>
            </a:blip>
            <a:stretch>
              <a:fillRect/>
            </a:stretch>
          </a:blipFill>
          <a:ln>
            <a:noFill/>
          </a:ln>
        </p:spPr>
      </p:sp>
      <p:sp>
        <p:nvSpPr>
          <p:cNvPr id="602" name="Google Shape;602;p27"/>
          <p:cNvSpPr/>
          <p:nvPr/>
        </p:nvSpPr>
        <p:spPr>
          <a:xfrm rot="10800000">
            <a:off x="16692457" y="4873459"/>
            <a:ext cx="5081705" cy="4300393"/>
          </a:xfrm>
          <a:custGeom>
            <a:avLst/>
            <a:gdLst/>
            <a:ahLst/>
            <a:cxnLst/>
            <a:rect l="l" t="t" r="r" b="b"/>
            <a:pathLst>
              <a:path w="5081705" h="4300393" extrusionOk="0">
                <a:moveTo>
                  <a:pt x="5081705" y="4300393"/>
                </a:moveTo>
                <a:lnTo>
                  <a:pt x="0" y="4300393"/>
                </a:lnTo>
                <a:lnTo>
                  <a:pt x="0" y="0"/>
                </a:lnTo>
                <a:lnTo>
                  <a:pt x="5081705" y="0"/>
                </a:lnTo>
                <a:lnTo>
                  <a:pt x="5081705" y="4300393"/>
                </a:lnTo>
                <a:close/>
              </a:path>
            </a:pathLst>
          </a:custGeom>
          <a:blipFill rotWithShape="1">
            <a:blip r:embed="rId7">
              <a:alphaModFix amt="9999"/>
            </a:blip>
            <a:stretch>
              <a:fillRect/>
            </a:stretch>
          </a:blipFill>
          <a:ln>
            <a:noFill/>
          </a:ln>
        </p:spPr>
      </p:sp>
      <p:grpSp>
        <p:nvGrpSpPr>
          <p:cNvPr id="603" name="Google Shape;603;p27"/>
          <p:cNvGrpSpPr/>
          <p:nvPr/>
        </p:nvGrpSpPr>
        <p:grpSpPr>
          <a:xfrm>
            <a:off x="17259300" y="2815869"/>
            <a:ext cx="384770" cy="384770"/>
            <a:chOff x="0" y="0"/>
            <a:chExt cx="812800" cy="812800"/>
          </a:xfrm>
        </p:grpSpPr>
        <p:sp>
          <p:nvSpPr>
            <p:cNvPr id="604" name="Google Shape;604;p27"/>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27"/>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606" name="Google Shape;606;p27"/>
          <p:cNvGrpSpPr/>
          <p:nvPr/>
        </p:nvGrpSpPr>
        <p:grpSpPr>
          <a:xfrm>
            <a:off x="9792131" y="9729341"/>
            <a:ext cx="384770" cy="384770"/>
            <a:chOff x="0" y="0"/>
            <a:chExt cx="812800" cy="812800"/>
          </a:xfrm>
        </p:grpSpPr>
        <p:sp>
          <p:nvSpPr>
            <p:cNvPr id="607" name="Google Shape;607;p27"/>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27"/>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a:solidFill>
                  <a:schemeClr val="dk1"/>
                </a:solidFill>
                <a:latin typeface="Calibri"/>
                <a:ea typeface="Calibri"/>
                <a:cs typeface="Calibri"/>
                <a:sym typeface="Calibri"/>
              </a:endParaRPr>
            </a:p>
          </p:txBody>
        </p:sp>
      </p:grpSp>
      <p:sp>
        <p:nvSpPr>
          <p:cNvPr id="609" name="Google Shape;609;p27"/>
          <p:cNvSpPr txBox="1"/>
          <p:nvPr/>
        </p:nvSpPr>
        <p:spPr>
          <a:xfrm>
            <a:off x="1424824" y="320780"/>
            <a:ext cx="15870547" cy="1970924"/>
          </a:xfrm>
          <a:prstGeom prst="rect">
            <a:avLst/>
          </a:prstGeom>
          <a:noFill/>
          <a:ln>
            <a:noFill/>
          </a:ln>
        </p:spPr>
        <p:txBody>
          <a:bodyPr spcFirstLastPara="1" wrap="square" lIns="0" tIns="0" rIns="0" bIns="0" anchor="t" anchorCtr="0">
            <a:spAutoFit/>
          </a:bodyPr>
          <a:lstStyle/>
          <a:p>
            <a:pPr marL="0" marR="0" lvl="0" indent="0" algn="ctr" rtl="0">
              <a:lnSpc>
                <a:spcPct val="140008"/>
              </a:lnSpc>
              <a:spcBef>
                <a:spcPts val="0"/>
              </a:spcBef>
              <a:spcAft>
                <a:spcPts val="0"/>
              </a:spcAft>
              <a:buNone/>
            </a:pPr>
            <a:r>
              <a:rPr lang="en-US" sz="4574" b="1" dirty="0">
                <a:solidFill>
                  <a:srgbClr val="105D22"/>
                </a:solidFill>
                <a:latin typeface="Poppins"/>
                <a:ea typeface="Poppins"/>
                <a:cs typeface="Poppins"/>
                <a:sym typeface="Poppins"/>
              </a:rPr>
              <a:t> </a:t>
            </a:r>
            <a:r>
              <a:rPr lang="en-US" sz="4574" b="1" dirty="0" err="1">
                <a:solidFill>
                  <a:srgbClr val="105D22"/>
                </a:solidFill>
                <a:latin typeface="Times New Roman"/>
                <a:ea typeface="Times New Roman"/>
                <a:cs typeface="Times New Roman"/>
                <a:sym typeface="Times New Roman"/>
              </a:rPr>
              <a:t>TỰ</a:t>
            </a:r>
            <a:r>
              <a:rPr lang="en-US" sz="4574" b="1" dirty="0">
                <a:solidFill>
                  <a:srgbClr val="105D22"/>
                </a:solidFill>
                <a:latin typeface="Times New Roman"/>
                <a:ea typeface="Times New Roman"/>
                <a:cs typeface="Times New Roman"/>
                <a:sym typeface="Times New Roman"/>
              </a:rPr>
              <a:t> </a:t>
            </a:r>
            <a:r>
              <a:rPr lang="en-US" sz="4574" b="1" dirty="0" err="1">
                <a:solidFill>
                  <a:srgbClr val="105D22"/>
                </a:solidFill>
                <a:latin typeface="Times New Roman"/>
                <a:ea typeface="Times New Roman"/>
                <a:cs typeface="Times New Roman"/>
                <a:sym typeface="Times New Roman"/>
              </a:rPr>
              <a:t>NHIÊN</a:t>
            </a:r>
            <a:r>
              <a:rPr lang="en-US" sz="4574" b="1" dirty="0">
                <a:solidFill>
                  <a:srgbClr val="105D22"/>
                </a:solidFill>
                <a:latin typeface="Times New Roman"/>
                <a:ea typeface="Times New Roman"/>
                <a:cs typeface="Times New Roman"/>
                <a:sym typeface="Times New Roman"/>
              </a:rPr>
              <a:t> </a:t>
            </a:r>
            <a:r>
              <a:rPr lang="en-US" sz="4574" b="1" dirty="0" err="1">
                <a:solidFill>
                  <a:srgbClr val="105D22"/>
                </a:solidFill>
                <a:latin typeface="Times New Roman"/>
                <a:ea typeface="Times New Roman"/>
                <a:cs typeface="Times New Roman"/>
                <a:sym typeface="Times New Roman"/>
              </a:rPr>
              <a:t>VÀ</a:t>
            </a:r>
            <a:r>
              <a:rPr lang="en-US" sz="4574" b="1" dirty="0">
                <a:solidFill>
                  <a:srgbClr val="105D22"/>
                </a:solidFill>
                <a:latin typeface="Times New Roman"/>
                <a:ea typeface="Times New Roman"/>
                <a:cs typeface="Times New Roman"/>
                <a:sym typeface="Times New Roman"/>
              </a:rPr>
              <a:t> </a:t>
            </a:r>
            <a:r>
              <a:rPr lang="en-US" sz="4574" b="1" dirty="0" err="1">
                <a:solidFill>
                  <a:srgbClr val="105D22"/>
                </a:solidFill>
                <a:latin typeface="Times New Roman"/>
                <a:ea typeface="Times New Roman"/>
                <a:cs typeface="Times New Roman"/>
                <a:sym typeface="Times New Roman"/>
              </a:rPr>
              <a:t>XÃ</a:t>
            </a:r>
            <a:r>
              <a:rPr lang="en-US" sz="4574" b="1" dirty="0">
                <a:solidFill>
                  <a:srgbClr val="105D22"/>
                </a:solidFill>
                <a:latin typeface="Times New Roman"/>
                <a:ea typeface="Times New Roman"/>
                <a:cs typeface="Times New Roman"/>
                <a:sym typeface="Times New Roman"/>
              </a:rPr>
              <a:t> </a:t>
            </a:r>
            <a:r>
              <a:rPr lang="en-US" sz="4574" b="1" dirty="0" err="1">
                <a:solidFill>
                  <a:srgbClr val="105D22"/>
                </a:solidFill>
                <a:latin typeface="Times New Roman"/>
                <a:ea typeface="Times New Roman"/>
                <a:cs typeface="Times New Roman"/>
                <a:sym typeface="Times New Roman"/>
              </a:rPr>
              <a:t>HỘI</a:t>
            </a:r>
            <a:r>
              <a:rPr lang="en-US" sz="4574" b="1" dirty="0">
                <a:solidFill>
                  <a:srgbClr val="105D22"/>
                </a:solidFill>
                <a:latin typeface="Times New Roman"/>
                <a:ea typeface="Times New Roman"/>
                <a:cs typeface="Times New Roman"/>
                <a:sym typeface="Times New Roman"/>
              </a:rPr>
              <a:t>:</a:t>
            </a:r>
            <a:endParaRPr dirty="0"/>
          </a:p>
          <a:p>
            <a:pPr marL="0" marR="0" lvl="0" indent="0" algn="ctr" rtl="0">
              <a:lnSpc>
                <a:spcPct val="140008"/>
              </a:lnSpc>
              <a:spcBef>
                <a:spcPts val="0"/>
              </a:spcBef>
              <a:spcAft>
                <a:spcPts val="0"/>
              </a:spcAft>
              <a:buNone/>
            </a:pPr>
            <a:r>
              <a:rPr lang="en-US" sz="4574" b="1" dirty="0" err="1">
                <a:solidFill>
                  <a:srgbClr val="105D22"/>
                </a:solidFill>
                <a:latin typeface="Times New Roman"/>
                <a:ea typeface="Times New Roman"/>
                <a:cs typeface="Times New Roman"/>
                <a:sym typeface="Times New Roman"/>
              </a:rPr>
              <a:t>BÀI</a:t>
            </a:r>
            <a:r>
              <a:rPr lang="en-US" sz="4574" b="1" dirty="0">
                <a:solidFill>
                  <a:srgbClr val="105D22"/>
                </a:solidFill>
                <a:latin typeface="Times New Roman"/>
                <a:ea typeface="Times New Roman"/>
                <a:cs typeface="Times New Roman"/>
                <a:sym typeface="Times New Roman"/>
              </a:rPr>
              <a:t> 11: DI </a:t>
            </a:r>
            <a:r>
              <a:rPr lang="en-US" sz="4574" b="1" dirty="0" err="1">
                <a:solidFill>
                  <a:srgbClr val="105D22"/>
                </a:solidFill>
                <a:latin typeface="Times New Roman"/>
                <a:ea typeface="Times New Roman"/>
                <a:cs typeface="Times New Roman"/>
                <a:sym typeface="Times New Roman"/>
              </a:rPr>
              <a:t>TÍCH</a:t>
            </a:r>
            <a:r>
              <a:rPr lang="en-US" sz="4574" b="1" dirty="0">
                <a:solidFill>
                  <a:srgbClr val="105D22"/>
                </a:solidFill>
                <a:latin typeface="Times New Roman"/>
                <a:ea typeface="Times New Roman"/>
                <a:cs typeface="Times New Roman"/>
                <a:sym typeface="Times New Roman"/>
              </a:rPr>
              <a:t> </a:t>
            </a:r>
            <a:r>
              <a:rPr lang="en-US" sz="4574" b="1" dirty="0" err="1">
                <a:solidFill>
                  <a:srgbClr val="105D22"/>
                </a:solidFill>
                <a:latin typeface="Times New Roman"/>
                <a:ea typeface="Times New Roman"/>
                <a:cs typeface="Times New Roman"/>
                <a:sym typeface="Times New Roman"/>
              </a:rPr>
              <a:t>LỊCH</a:t>
            </a:r>
            <a:r>
              <a:rPr lang="en-US" sz="4574" b="1" dirty="0">
                <a:solidFill>
                  <a:srgbClr val="105D22"/>
                </a:solidFill>
                <a:latin typeface="Times New Roman"/>
                <a:ea typeface="Times New Roman"/>
                <a:cs typeface="Times New Roman"/>
                <a:sym typeface="Times New Roman"/>
              </a:rPr>
              <a:t> </a:t>
            </a:r>
            <a:r>
              <a:rPr lang="en-US" sz="4574" b="1" dirty="0" err="1">
                <a:solidFill>
                  <a:srgbClr val="105D22"/>
                </a:solidFill>
                <a:latin typeface="Times New Roman"/>
                <a:ea typeface="Times New Roman"/>
                <a:cs typeface="Times New Roman"/>
                <a:sym typeface="Times New Roman"/>
              </a:rPr>
              <a:t>SỬ</a:t>
            </a:r>
            <a:r>
              <a:rPr lang="en-US" sz="4574" b="1" dirty="0">
                <a:solidFill>
                  <a:srgbClr val="105D22"/>
                </a:solidFill>
                <a:latin typeface="Times New Roman"/>
                <a:ea typeface="Times New Roman"/>
                <a:cs typeface="Times New Roman"/>
                <a:sym typeface="Times New Roman"/>
              </a:rPr>
              <a:t> </a:t>
            </a:r>
            <a:r>
              <a:rPr lang="en-US" sz="4574" b="1" dirty="0" err="1">
                <a:solidFill>
                  <a:srgbClr val="105D22"/>
                </a:solidFill>
                <a:latin typeface="Times New Roman"/>
                <a:ea typeface="Times New Roman"/>
                <a:cs typeface="Times New Roman"/>
                <a:sym typeface="Times New Roman"/>
              </a:rPr>
              <a:t>VÀ</a:t>
            </a:r>
            <a:r>
              <a:rPr lang="en-US" sz="4574" b="1" dirty="0">
                <a:solidFill>
                  <a:srgbClr val="105D22"/>
                </a:solidFill>
                <a:latin typeface="Times New Roman"/>
                <a:ea typeface="Times New Roman"/>
                <a:cs typeface="Times New Roman"/>
                <a:sym typeface="Times New Roman"/>
              </a:rPr>
              <a:t> </a:t>
            </a:r>
            <a:r>
              <a:rPr lang="en-US" sz="4574" b="1" dirty="0" err="1">
                <a:solidFill>
                  <a:srgbClr val="105D22"/>
                </a:solidFill>
                <a:latin typeface="Times New Roman"/>
                <a:ea typeface="Times New Roman"/>
                <a:cs typeface="Times New Roman"/>
                <a:sym typeface="Times New Roman"/>
              </a:rPr>
              <a:t>CẢNH</a:t>
            </a:r>
            <a:r>
              <a:rPr lang="en-US" sz="4574" b="1" dirty="0">
                <a:solidFill>
                  <a:srgbClr val="105D22"/>
                </a:solidFill>
                <a:latin typeface="Times New Roman"/>
                <a:ea typeface="Times New Roman"/>
                <a:cs typeface="Times New Roman"/>
                <a:sym typeface="Times New Roman"/>
              </a:rPr>
              <a:t> </a:t>
            </a:r>
            <a:r>
              <a:rPr lang="en-US" sz="4574" b="1" dirty="0" err="1">
                <a:solidFill>
                  <a:srgbClr val="105D22"/>
                </a:solidFill>
                <a:latin typeface="Times New Roman"/>
                <a:ea typeface="Times New Roman"/>
                <a:cs typeface="Times New Roman"/>
                <a:sym typeface="Times New Roman"/>
              </a:rPr>
              <a:t>QUAN</a:t>
            </a:r>
            <a:r>
              <a:rPr lang="en-US" sz="4574" b="1" dirty="0">
                <a:solidFill>
                  <a:srgbClr val="105D22"/>
                </a:solidFill>
                <a:latin typeface="Times New Roman"/>
                <a:ea typeface="Times New Roman"/>
                <a:cs typeface="Times New Roman"/>
                <a:sym typeface="Times New Roman"/>
              </a:rPr>
              <a:t> </a:t>
            </a:r>
            <a:r>
              <a:rPr lang="en-US" sz="4574" b="1" dirty="0" err="1">
                <a:solidFill>
                  <a:srgbClr val="105D22"/>
                </a:solidFill>
                <a:latin typeface="Times New Roman"/>
                <a:ea typeface="Times New Roman"/>
                <a:cs typeface="Times New Roman"/>
                <a:sym typeface="Times New Roman"/>
              </a:rPr>
              <a:t>THIÊN</a:t>
            </a:r>
            <a:r>
              <a:rPr lang="en-US" sz="4574" b="1" dirty="0">
                <a:solidFill>
                  <a:srgbClr val="105D22"/>
                </a:solidFill>
                <a:latin typeface="Times New Roman"/>
                <a:ea typeface="Times New Roman"/>
                <a:cs typeface="Times New Roman"/>
                <a:sym typeface="Times New Roman"/>
              </a:rPr>
              <a:t> </a:t>
            </a:r>
            <a:r>
              <a:rPr lang="en-US" sz="4574" b="1" dirty="0" err="1">
                <a:solidFill>
                  <a:srgbClr val="105D22"/>
                </a:solidFill>
                <a:latin typeface="Times New Roman"/>
                <a:ea typeface="Times New Roman"/>
                <a:cs typeface="Times New Roman"/>
                <a:sym typeface="Times New Roman"/>
              </a:rPr>
              <a:t>NHIÊN</a:t>
            </a:r>
            <a:endParaRPr dirty="0"/>
          </a:p>
        </p:txBody>
      </p:sp>
      <p:sp>
        <p:nvSpPr>
          <p:cNvPr id="610" name="Google Shape;610;p27"/>
          <p:cNvSpPr txBox="1"/>
          <p:nvPr/>
        </p:nvSpPr>
        <p:spPr>
          <a:xfrm>
            <a:off x="5261846" y="2576172"/>
            <a:ext cx="6061397" cy="1259447"/>
          </a:xfrm>
          <a:prstGeom prst="rect">
            <a:avLst/>
          </a:prstGeom>
          <a:noFill/>
          <a:ln>
            <a:noFill/>
          </a:ln>
        </p:spPr>
        <p:txBody>
          <a:bodyPr spcFirstLastPara="1" wrap="square" lIns="0" tIns="0" rIns="0" bIns="0" anchor="t" anchorCtr="0">
            <a:spAutoFit/>
          </a:bodyPr>
          <a:lstStyle/>
          <a:p>
            <a:pPr marL="0" marR="0" lvl="0" indent="0" algn="ctr" rtl="0">
              <a:lnSpc>
                <a:spcPct val="140002"/>
              </a:lnSpc>
              <a:spcBef>
                <a:spcPts val="0"/>
              </a:spcBef>
              <a:spcAft>
                <a:spcPts val="0"/>
              </a:spcAft>
              <a:buNone/>
            </a:pPr>
            <a:r>
              <a:rPr lang="en-US" sz="7662" b="1">
                <a:solidFill>
                  <a:srgbClr val="FF914D"/>
                </a:solidFill>
                <a:latin typeface="Times New Roman"/>
                <a:ea typeface="Times New Roman"/>
                <a:cs typeface="Times New Roman"/>
                <a:sym typeface="Times New Roman"/>
              </a:rPr>
              <a:t>VẬN DỤNG</a:t>
            </a:r>
            <a:endParaRPr/>
          </a:p>
        </p:txBody>
      </p:sp>
      <p:sp>
        <p:nvSpPr>
          <p:cNvPr id="611" name="Google Shape;611;p27"/>
          <p:cNvSpPr txBox="1"/>
          <p:nvPr/>
        </p:nvSpPr>
        <p:spPr>
          <a:xfrm>
            <a:off x="1629040" y="4112069"/>
            <a:ext cx="14744561" cy="2454583"/>
          </a:xfrm>
          <a:prstGeom prst="rect">
            <a:avLst/>
          </a:prstGeom>
          <a:noFill/>
          <a:ln>
            <a:noFill/>
          </a:ln>
        </p:spPr>
        <p:txBody>
          <a:bodyPr spcFirstLastPara="1" wrap="square" lIns="0" tIns="0" rIns="0" bIns="0" anchor="t" anchorCtr="0">
            <a:spAutoFit/>
          </a:bodyPr>
          <a:lstStyle/>
          <a:p>
            <a:pPr marL="0" marR="0" lvl="0" indent="0" algn="just" rtl="0">
              <a:lnSpc>
                <a:spcPct val="120870"/>
              </a:lnSpc>
              <a:spcBef>
                <a:spcPts val="0"/>
              </a:spcBef>
              <a:spcAft>
                <a:spcPts val="0"/>
              </a:spcAft>
              <a:buNone/>
            </a:pPr>
            <a:r>
              <a:rPr lang="en-US" sz="5400" b="1" dirty="0" err="1">
                <a:solidFill>
                  <a:srgbClr val="105D22"/>
                </a:solidFill>
                <a:latin typeface="Times New Roman"/>
                <a:ea typeface="Times New Roman"/>
                <a:cs typeface="Times New Roman"/>
                <a:sym typeface="Times New Roman"/>
              </a:rPr>
              <a:t>Sưu</a:t>
            </a:r>
            <a:r>
              <a:rPr lang="en-US" sz="5400" b="1" dirty="0">
                <a:solidFill>
                  <a:srgbClr val="105D22"/>
                </a:solidFill>
                <a:latin typeface="Times New Roman"/>
                <a:ea typeface="Times New Roman"/>
                <a:cs typeface="Times New Roman"/>
                <a:sym typeface="Times New Roman"/>
              </a:rPr>
              <a:t> </a:t>
            </a:r>
            <a:r>
              <a:rPr lang="en-US" sz="5400" b="1" dirty="0" err="1">
                <a:solidFill>
                  <a:srgbClr val="105D22"/>
                </a:solidFill>
                <a:latin typeface="Times New Roman"/>
                <a:ea typeface="Times New Roman"/>
                <a:cs typeface="Times New Roman"/>
                <a:sym typeface="Times New Roman"/>
              </a:rPr>
              <a:t>tầm</a:t>
            </a:r>
            <a:r>
              <a:rPr lang="en-US" sz="5400" b="1" dirty="0">
                <a:solidFill>
                  <a:srgbClr val="105D22"/>
                </a:solidFill>
                <a:latin typeface="Times New Roman"/>
                <a:ea typeface="Times New Roman"/>
                <a:cs typeface="Times New Roman"/>
                <a:sym typeface="Times New Roman"/>
              </a:rPr>
              <a:t> </a:t>
            </a:r>
            <a:r>
              <a:rPr lang="en-US" sz="5400" b="1" dirty="0" err="1">
                <a:solidFill>
                  <a:srgbClr val="105D22"/>
                </a:solidFill>
                <a:latin typeface="Times New Roman"/>
                <a:ea typeface="Times New Roman"/>
                <a:cs typeface="Times New Roman"/>
                <a:sym typeface="Times New Roman"/>
              </a:rPr>
              <a:t>tranh</a:t>
            </a:r>
            <a:r>
              <a:rPr lang="en-US" sz="5400" b="1" dirty="0">
                <a:solidFill>
                  <a:srgbClr val="105D22"/>
                </a:solidFill>
                <a:latin typeface="Times New Roman"/>
                <a:ea typeface="Times New Roman"/>
                <a:cs typeface="Times New Roman"/>
                <a:sym typeface="Times New Roman"/>
              </a:rPr>
              <a:t> </a:t>
            </a:r>
            <a:r>
              <a:rPr lang="en-US" sz="5400" b="1" dirty="0" err="1">
                <a:solidFill>
                  <a:srgbClr val="105D22"/>
                </a:solidFill>
                <a:latin typeface="Times New Roman"/>
                <a:ea typeface="Times New Roman"/>
                <a:cs typeface="Times New Roman"/>
                <a:sym typeface="Times New Roman"/>
              </a:rPr>
              <a:t>ảnh</a:t>
            </a:r>
            <a:r>
              <a:rPr lang="en-US" sz="5400" b="1" dirty="0">
                <a:solidFill>
                  <a:srgbClr val="105D22"/>
                </a:solidFill>
                <a:latin typeface="Times New Roman"/>
                <a:ea typeface="Times New Roman"/>
                <a:cs typeface="Times New Roman"/>
                <a:sym typeface="Times New Roman"/>
              </a:rPr>
              <a:t>, </a:t>
            </a:r>
            <a:r>
              <a:rPr lang="en-US" sz="5400" b="1" dirty="0" err="1">
                <a:solidFill>
                  <a:srgbClr val="105D22"/>
                </a:solidFill>
                <a:latin typeface="Times New Roman"/>
                <a:ea typeface="Times New Roman"/>
                <a:cs typeface="Times New Roman"/>
                <a:sym typeface="Times New Roman"/>
              </a:rPr>
              <a:t>thông</a:t>
            </a:r>
            <a:r>
              <a:rPr lang="en-US" sz="5400" b="1" dirty="0">
                <a:solidFill>
                  <a:srgbClr val="105D22"/>
                </a:solidFill>
                <a:latin typeface="Times New Roman"/>
                <a:ea typeface="Times New Roman"/>
                <a:cs typeface="Times New Roman"/>
                <a:sym typeface="Times New Roman"/>
              </a:rPr>
              <a:t> tin </a:t>
            </a:r>
            <a:r>
              <a:rPr lang="en-US" sz="5400" b="1" dirty="0" err="1">
                <a:solidFill>
                  <a:srgbClr val="105D22"/>
                </a:solidFill>
                <a:latin typeface="Times New Roman"/>
                <a:ea typeface="Times New Roman"/>
                <a:cs typeface="Times New Roman"/>
                <a:sym typeface="Times New Roman"/>
              </a:rPr>
              <a:t>và</a:t>
            </a:r>
            <a:r>
              <a:rPr lang="en-US" sz="5400" b="1" dirty="0">
                <a:solidFill>
                  <a:srgbClr val="105D22"/>
                </a:solidFill>
                <a:latin typeface="Times New Roman"/>
                <a:ea typeface="Times New Roman"/>
                <a:cs typeface="Times New Roman"/>
                <a:sym typeface="Times New Roman"/>
              </a:rPr>
              <a:t> </a:t>
            </a:r>
            <a:r>
              <a:rPr lang="en-US" sz="5400" b="1" dirty="0" err="1">
                <a:solidFill>
                  <a:srgbClr val="105D22"/>
                </a:solidFill>
                <a:latin typeface="Times New Roman"/>
                <a:ea typeface="Times New Roman"/>
                <a:cs typeface="Times New Roman"/>
                <a:sym typeface="Times New Roman"/>
              </a:rPr>
              <a:t>giới</a:t>
            </a:r>
            <a:r>
              <a:rPr lang="en-US" sz="5400" b="1" dirty="0">
                <a:solidFill>
                  <a:srgbClr val="105D22"/>
                </a:solidFill>
                <a:latin typeface="Times New Roman"/>
                <a:ea typeface="Times New Roman"/>
                <a:cs typeface="Times New Roman"/>
                <a:sym typeface="Times New Roman"/>
              </a:rPr>
              <a:t> </a:t>
            </a:r>
            <a:r>
              <a:rPr lang="en-US" sz="5400" b="1" dirty="0" err="1">
                <a:solidFill>
                  <a:srgbClr val="105D22"/>
                </a:solidFill>
                <a:latin typeface="Times New Roman"/>
                <a:ea typeface="Times New Roman"/>
                <a:cs typeface="Times New Roman"/>
                <a:sym typeface="Times New Roman"/>
              </a:rPr>
              <a:t>thiệu</a:t>
            </a:r>
            <a:r>
              <a:rPr lang="en-US" sz="5400" b="1" dirty="0">
                <a:solidFill>
                  <a:srgbClr val="105D22"/>
                </a:solidFill>
                <a:latin typeface="Times New Roman"/>
                <a:ea typeface="Times New Roman"/>
                <a:cs typeface="Times New Roman"/>
                <a:sym typeface="Times New Roman"/>
              </a:rPr>
              <a:t> </a:t>
            </a:r>
            <a:r>
              <a:rPr lang="en-US" sz="5400" b="1" dirty="0" err="1">
                <a:solidFill>
                  <a:srgbClr val="105D22"/>
                </a:solidFill>
                <a:latin typeface="Times New Roman"/>
                <a:ea typeface="Times New Roman"/>
                <a:cs typeface="Times New Roman"/>
                <a:sym typeface="Times New Roman"/>
              </a:rPr>
              <a:t>một</a:t>
            </a:r>
            <a:r>
              <a:rPr lang="en-US" sz="5400" b="1" dirty="0">
                <a:solidFill>
                  <a:srgbClr val="105D22"/>
                </a:solidFill>
                <a:latin typeface="Times New Roman"/>
                <a:ea typeface="Times New Roman"/>
                <a:cs typeface="Times New Roman"/>
                <a:sym typeface="Times New Roman"/>
              </a:rPr>
              <a:t> di </a:t>
            </a:r>
            <a:r>
              <a:rPr lang="en-US" sz="5400" b="1" dirty="0" err="1">
                <a:solidFill>
                  <a:srgbClr val="105D22"/>
                </a:solidFill>
                <a:latin typeface="Times New Roman"/>
                <a:ea typeface="Times New Roman"/>
                <a:cs typeface="Times New Roman"/>
                <a:sym typeface="Times New Roman"/>
              </a:rPr>
              <a:t>tích</a:t>
            </a:r>
            <a:r>
              <a:rPr lang="en-US" sz="5400" b="1" dirty="0">
                <a:solidFill>
                  <a:srgbClr val="105D22"/>
                </a:solidFill>
                <a:latin typeface="Times New Roman"/>
                <a:ea typeface="Times New Roman"/>
                <a:cs typeface="Times New Roman"/>
                <a:sym typeface="Times New Roman"/>
              </a:rPr>
              <a:t> </a:t>
            </a:r>
            <a:r>
              <a:rPr lang="en-US" sz="5400" b="1" dirty="0" err="1">
                <a:solidFill>
                  <a:srgbClr val="105D22"/>
                </a:solidFill>
                <a:latin typeface="Times New Roman"/>
                <a:ea typeface="Times New Roman"/>
                <a:cs typeface="Times New Roman"/>
                <a:sym typeface="Times New Roman"/>
              </a:rPr>
              <a:t>lịch</a:t>
            </a:r>
            <a:r>
              <a:rPr lang="en-US" sz="5400" b="1" dirty="0">
                <a:solidFill>
                  <a:srgbClr val="105D22"/>
                </a:solidFill>
                <a:latin typeface="Times New Roman"/>
                <a:ea typeface="Times New Roman"/>
                <a:cs typeface="Times New Roman"/>
                <a:sym typeface="Times New Roman"/>
              </a:rPr>
              <a:t> </a:t>
            </a:r>
            <a:r>
              <a:rPr lang="en-US" sz="5400" b="1" dirty="0" err="1">
                <a:solidFill>
                  <a:srgbClr val="105D22"/>
                </a:solidFill>
                <a:latin typeface="Times New Roman"/>
                <a:ea typeface="Times New Roman"/>
                <a:cs typeface="Times New Roman"/>
                <a:sym typeface="Times New Roman"/>
              </a:rPr>
              <a:t>sử-văn</a:t>
            </a:r>
            <a:r>
              <a:rPr lang="en-US" sz="5400" b="1" dirty="0">
                <a:solidFill>
                  <a:srgbClr val="105D22"/>
                </a:solidFill>
                <a:latin typeface="Times New Roman"/>
                <a:ea typeface="Times New Roman"/>
                <a:cs typeface="Times New Roman"/>
                <a:sym typeface="Times New Roman"/>
              </a:rPr>
              <a:t> </a:t>
            </a:r>
            <a:r>
              <a:rPr lang="en-US" sz="5400" b="1" dirty="0" err="1">
                <a:solidFill>
                  <a:srgbClr val="105D22"/>
                </a:solidFill>
                <a:latin typeface="Times New Roman"/>
                <a:ea typeface="Times New Roman"/>
                <a:cs typeface="Times New Roman"/>
                <a:sym typeface="Times New Roman"/>
              </a:rPr>
              <a:t>hóa</a:t>
            </a:r>
            <a:r>
              <a:rPr lang="en-US" sz="5400" b="1" dirty="0">
                <a:solidFill>
                  <a:srgbClr val="105D22"/>
                </a:solidFill>
                <a:latin typeface="Times New Roman"/>
                <a:ea typeface="Times New Roman"/>
                <a:cs typeface="Times New Roman"/>
                <a:sym typeface="Times New Roman"/>
              </a:rPr>
              <a:t> </a:t>
            </a:r>
            <a:r>
              <a:rPr lang="en-US" sz="5400" b="1" dirty="0" err="1">
                <a:solidFill>
                  <a:srgbClr val="105D22"/>
                </a:solidFill>
                <a:latin typeface="Times New Roman"/>
                <a:ea typeface="Times New Roman"/>
                <a:cs typeface="Times New Roman"/>
                <a:sym typeface="Times New Roman"/>
              </a:rPr>
              <a:t>hoặc</a:t>
            </a:r>
            <a:r>
              <a:rPr lang="en-US" sz="5400" b="1" dirty="0">
                <a:solidFill>
                  <a:srgbClr val="105D22"/>
                </a:solidFill>
                <a:latin typeface="Times New Roman"/>
                <a:ea typeface="Times New Roman"/>
                <a:cs typeface="Times New Roman"/>
                <a:sym typeface="Times New Roman"/>
              </a:rPr>
              <a:t> </a:t>
            </a:r>
            <a:r>
              <a:rPr lang="en-US" sz="5400" b="1" dirty="0" err="1">
                <a:solidFill>
                  <a:srgbClr val="105D22"/>
                </a:solidFill>
                <a:latin typeface="Times New Roman"/>
                <a:ea typeface="Times New Roman"/>
                <a:cs typeface="Times New Roman"/>
                <a:sym typeface="Times New Roman"/>
              </a:rPr>
              <a:t>cảnh</a:t>
            </a:r>
            <a:r>
              <a:rPr lang="en-US" sz="5400" b="1" dirty="0">
                <a:solidFill>
                  <a:srgbClr val="105D22"/>
                </a:solidFill>
                <a:latin typeface="Times New Roman"/>
                <a:ea typeface="Times New Roman"/>
                <a:cs typeface="Times New Roman"/>
                <a:sym typeface="Times New Roman"/>
              </a:rPr>
              <a:t> </a:t>
            </a:r>
            <a:r>
              <a:rPr lang="en-US" sz="5400" b="1" dirty="0" err="1">
                <a:solidFill>
                  <a:srgbClr val="105D22"/>
                </a:solidFill>
                <a:latin typeface="Times New Roman"/>
                <a:ea typeface="Times New Roman"/>
                <a:cs typeface="Times New Roman"/>
                <a:sym typeface="Times New Roman"/>
              </a:rPr>
              <a:t>quan</a:t>
            </a:r>
            <a:r>
              <a:rPr lang="en-US" sz="5400" b="1" dirty="0">
                <a:solidFill>
                  <a:srgbClr val="105D22"/>
                </a:solidFill>
                <a:latin typeface="Times New Roman"/>
                <a:ea typeface="Times New Roman"/>
                <a:cs typeface="Times New Roman"/>
                <a:sym typeface="Times New Roman"/>
              </a:rPr>
              <a:t> </a:t>
            </a:r>
            <a:r>
              <a:rPr lang="en-US" sz="5400" b="1" dirty="0" err="1">
                <a:solidFill>
                  <a:srgbClr val="105D22"/>
                </a:solidFill>
                <a:latin typeface="Times New Roman"/>
                <a:ea typeface="Times New Roman"/>
                <a:cs typeface="Times New Roman"/>
                <a:sym typeface="Times New Roman"/>
              </a:rPr>
              <a:t>thiên</a:t>
            </a:r>
            <a:r>
              <a:rPr lang="en-US" sz="5400" b="1" dirty="0">
                <a:solidFill>
                  <a:srgbClr val="105D22"/>
                </a:solidFill>
                <a:latin typeface="Times New Roman"/>
                <a:ea typeface="Times New Roman"/>
                <a:cs typeface="Times New Roman"/>
                <a:sym typeface="Times New Roman"/>
              </a:rPr>
              <a:t> </a:t>
            </a:r>
            <a:r>
              <a:rPr lang="en-US" sz="5400" b="1" dirty="0" err="1">
                <a:solidFill>
                  <a:srgbClr val="105D22"/>
                </a:solidFill>
                <a:latin typeface="Times New Roman"/>
                <a:ea typeface="Times New Roman"/>
                <a:cs typeface="Times New Roman"/>
                <a:sym typeface="Times New Roman"/>
              </a:rPr>
              <a:t>nhiên</a:t>
            </a:r>
            <a:r>
              <a:rPr lang="en-US" sz="5400" b="1" dirty="0">
                <a:solidFill>
                  <a:srgbClr val="105D22"/>
                </a:solidFill>
                <a:latin typeface="Times New Roman"/>
                <a:ea typeface="Times New Roman"/>
                <a:cs typeface="Times New Roman"/>
                <a:sym typeface="Times New Roman"/>
              </a:rPr>
              <a:t> ở </a:t>
            </a:r>
            <a:r>
              <a:rPr lang="en-US" sz="5400" b="1" dirty="0" err="1">
                <a:solidFill>
                  <a:srgbClr val="105D22"/>
                </a:solidFill>
                <a:latin typeface="Times New Roman"/>
                <a:ea typeface="Times New Roman"/>
                <a:cs typeface="Times New Roman"/>
                <a:sym typeface="Times New Roman"/>
              </a:rPr>
              <a:t>địa</a:t>
            </a:r>
            <a:r>
              <a:rPr lang="en-US" sz="5400" b="1" dirty="0">
                <a:solidFill>
                  <a:srgbClr val="105D22"/>
                </a:solidFill>
                <a:latin typeface="Times New Roman"/>
                <a:ea typeface="Times New Roman"/>
                <a:cs typeface="Times New Roman"/>
                <a:sym typeface="Times New Roman"/>
              </a:rPr>
              <a:t> </a:t>
            </a:r>
            <a:r>
              <a:rPr lang="en-US" sz="5400" b="1" dirty="0" err="1">
                <a:solidFill>
                  <a:srgbClr val="105D22"/>
                </a:solidFill>
                <a:latin typeface="Times New Roman"/>
                <a:ea typeface="Times New Roman"/>
                <a:cs typeface="Times New Roman"/>
                <a:sym typeface="Times New Roman"/>
              </a:rPr>
              <a:t>phương</a:t>
            </a:r>
            <a:r>
              <a:rPr lang="en-US" sz="5400" b="1" dirty="0">
                <a:solidFill>
                  <a:srgbClr val="105D22"/>
                </a:solidFill>
                <a:latin typeface="Times New Roman"/>
                <a:ea typeface="Times New Roman"/>
                <a:cs typeface="Times New Roman"/>
                <a:sym typeface="Times New Roman"/>
              </a:rPr>
              <a:t> </a:t>
            </a:r>
            <a:r>
              <a:rPr lang="en-US" sz="5400" b="1" dirty="0" err="1">
                <a:solidFill>
                  <a:srgbClr val="105D22"/>
                </a:solidFill>
                <a:latin typeface="Times New Roman"/>
                <a:ea typeface="Times New Roman"/>
                <a:cs typeface="Times New Roman"/>
                <a:sym typeface="Times New Roman"/>
              </a:rPr>
              <a:t>em</a:t>
            </a:r>
            <a:r>
              <a:rPr lang="en-US" sz="5400" b="1" dirty="0">
                <a:solidFill>
                  <a:srgbClr val="105D22"/>
                </a:solidFill>
                <a:latin typeface="Times New Roman"/>
                <a:ea typeface="Times New Roman"/>
                <a:cs typeface="Times New Roman"/>
                <a:sym typeface="Times New Roman"/>
              </a:rPr>
              <a:t>.</a:t>
            </a:r>
            <a:endParaRP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3"/>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sp>
      <p:sp>
        <p:nvSpPr>
          <p:cNvPr id="124" name="Google Shape;124;p3"/>
          <p:cNvSpPr/>
          <p:nvPr/>
        </p:nvSpPr>
        <p:spPr>
          <a:xfrm>
            <a:off x="12910150" y="-3957203"/>
            <a:ext cx="11506231" cy="14315684"/>
          </a:xfrm>
          <a:custGeom>
            <a:avLst/>
            <a:gdLst/>
            <a:ahLst/>
            <a:cxnLst/>
            <a:rect l="l" t="t" r="r" b="b"/>
            <a:pathLst>
              <a:path w="11506231" h="14315684" extrusionOk="0">
                <a:moveTo>
                  <a:pt x="0" y="0"/>
                </a:moveTo>
                <a:lnTo>
                  <a:pt x="11506231" y="0"/>
                </a:lnTo>
                <a:lnTo>
                  <a:pt x="11506231" y="14315684"/>
                </a:lnTo>
                <a:lnTo>
                  <a:pt x="0" y="14315684"/>
                </a:lnTo>
                <a:lnTo>
                  <a:pt x="0" y="0"/>
                </a:lnTo>
                <a:close/>
              </a:path>
            </a:pathLst>
          </a:custGeom>
          <a:blipFill rotWithShape="1">
            <a:blip r:embed="rId4">
              <a:alphaModFix/>
            </a:blip>
            <a:stretch>
              <a:fillRect/>
            </a:stretch>
          </a:blipFill>
          <a:ln>
            <a:noFill/>
          </a:ln>
        </p:spPr>
      </p:sp>
      <p:sp>
        <p:nvSpPr>
          <p:cNvPr id="125" name="Google Shape;125;p3"/>
          <p:cNvSpPr/>
          <p:nvPr/>
        </p:nvSpPr>
        <p:spPr>
          <a:xfrm>
            <a:off x="13815460" y="2711122"/>
            <a:ext cx="4472540" cy="4472540"/>
          </a:xfrm>
          <a:custGeom>
            <a:avLst/>
            <a:gdLst/>
            <a:ahLst/>
            <a:cxnLst/>
            <a:rect l="l" t="t" r="r" b="b"/>
            <a:pathLst>
              <a:path w="4472540" h="4472540" extrusionOk="0">
                <a:moveTo>
                  <a:pt x="0" y="0"/>
                </a:moveTo>
                <a:lnTo>
                  <a:pt x="4472540" y="0"/>
                </a:lnTo>
                <a:lnTo>
                  <a:pt x="4472540" y="4472540"/>
                </a:lnTo>
                <a:lnTo>
                  <a:pt x="0" y="4472540"/>
                </a:lnTo>
                <a:lnTo>
                  <a:pt x="0" y="0"/>
                </a:lnTo>
                <a:close/>
              </a:path>
            </a:pathLst>
          </a:custGeom>
          <a:blipFill rotWithShape="1">
            <a:blip r:embed="rId5">
              <a:alphaModFix amt="78000"/>
            </a:blip>
            <a:stretch>
              <a:fillRect/>
            </a:stretch>
          </a:blipFill>
          <a:ln>
            <a:noFill/>
          </a:ln>
        </p:spPr>
      </p:sp>
      <p:sp>
        <p:nvSpPr>
          <p:cNvPr id="126" name="Google Shape;126;p3"/>
          <p:cNvSpPr/>
          <p:nvPr/>
        </p:nvSpPr>
        <p:spPr>
          <a:xfrm>
            <a:off x="11710325" y="3667901"/>
            <a:ext cx="551529" cy="577518"/>
          </a:xfrm>
          <a:custGeom>
            <a:avLst/>
            <a:gdLst/>
            <a:ahLst/>
            <a:cxnLst/>
            <a:rect l="l" t="t" r="r" b="b"/>
            <a:pathLst>
              <a:path w="551529" h="577518" extrusionOk="0">
                <a:moveTo>
                  <a:pt x="0" y="0"/>
                </a:moveTo>
                <a:lnTo>
                  <a:pt x="551529" y="0"/>
                </a:lnTo>
                <a:lnTo>
                  <a:pt x="551529" y="577518"/>
                </a:lnTo>
                <a:lnTo>
                  <a:pt x="0" y="577518"/>
                </a:lnTo>
                <a:lnTo>
                  <a:pt x="0" y="0"/>
                </a:lnTo>
                <a:close/>
              </a:path>
            </a:pathLst>
          </a:custGeom>
          <a:blipFill rotWithShape="1">
            <a:blip r:embed="rId6">
              <a:alphaModFix/>
            </a:blip>
            <a:stretch>
              <a:fillRect/>
            </a:stretch>
          </a:blipFill>
          <a:ln>
            <a:noFill/>
          </a:ln>
        </p:spPr>
      </p:sp>
      <p:sp>
        <p:nvSpPr>
          <p:cNvPr id="127" name="Google Shape;127;p3"/>
          <p:cNvSpPr/>
          <p:nvPr/>
        </p:nvSpPr>
        <p:spPr>
          <a:xfrm rot="10800000">
            <a:off x="16679582" y="4940976"/>
            <a:ext cx="5081705" cy="4300393"/>
          </a:xfrm>
          <a:custGeom>
            <a:avLst/>
            <a:gdLst/>
            <a:ahLst/>
            <a:cxnLst/>
            <a:rect l="l" t="t" r="r" b="b"/>
            <a:pathLst>
              <a:path w="5081705" h="4300393" extrusionOk="0">
                <a:moveTo>
                  <a:pt x="5081705" y="4300392"/>
                </a:moveTo>
                <a:lnTo>
                  <a:pt x="0" y="4300392"/>
                </a:lnTo>
                <a:lnTo>
                  <a:pt x="0" y="0"/>
                </a:lnTo>
                <a:lnTo>
                  <a:pt x="5081705" y="0"/>
                </a:lnTo>
                <a:lnTo>
                  <a:pt x="5081705" y="4300392"/>
                </a:lnTo>
                <a:close/>
              </a:path>
            </a:pathLst>
          </a:custGeom>
          <a:blipFill rotWithShape="1">
            <a:blip r:embed="rId7">
              <a:alphaModFix amt="9999"/>
            </a:blip>
            <a:stretch>
              <a:fillRect/>
            </a:stretch>
          </a:blipFill>
          <a:ln>
            <a:noFill/>
          </a:ln>
        </p:spPr>
      </p:sp>
      <p:grpSp>
        <p:nvGrpSpPr>
          <p:cNvPr id="128" name="Google Shape;128;p3"/>
          <p:cNvGrpSpPr/>
          <p:nvPr/>
        </p:nvGrpSpPr>
        <p:grpSpPr>
          <a:xfrm>
            <a:off x="17259300" y="2815869"/>
            <a:ext cx="384770" cy="384770"/>
            <a:chOff x="0" y="0"/>
            <a:chExt cx="812800" cy="812800"/>
          </a:xfrm>
        </p:grpSpPr>
        <p:sp>
          <p:nvSpPr>
            <p:cNvPr id="129" name="Google Shape;129;p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3"/>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131" name="Google Shape;131;p3"/>
          <p:cNvGrpSpPr/>
          <p:nvPr/>
        </p:nvGrpSpPr>
        <p:grpSpPr>
          <a:xfrm>
            <a:off x="9792131" y="9729341"/>
            <a:ext cx="384770" cy="384770"/>
            <a:chOff x="0" y="0"/>
            <a:chExt cx="812800" cy="812800"/>
          </a:xfrm>
        </p:grpSpPr>
        <p:sp>
          <p:nvSpPr>
            <p:cNvPr id="132" name="Google Shape;132;p3"/>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3"/>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134" name="Google Shape;134;p3"/>
          <p:cNvSpPr/>
          <p:nvPr/>
        </p:nvSpPr>
        <p:spPr>
          <a:xfrm>
            <a:off x="151371" y="6564079"/>
            <a:ext cx="3490238" cy="3722921"/>
          </a:xfrm>
          <a:custGeom>
            <a:avLst/>
            <a:gdLst/>
            <a:ahLst/>
            <a:cxnLst/>
            <a:rect l="l" t="t" r="r" b="b"/>
            <a:pathLst>
              <a:path w="3490238" h="3722921" extrusionOk="0">
                <a:moveTo>
                  <a:pt x="0" y="0"/>
                </a:moveTo>
                <a:lnTo>
                  <a:pt x="3490239" y="0"/>
                </a:lnTo>
                <a:lnTo>
                  <a:pt x="3490239" y="3722921"/>
                </a:lnTo>
                <a:lnTo>
                  <a:pt x="0" y="3722921"/>
                </a:lnTo>
                <a:lnTo>
                  <a:pt x="0" y="0"/>
                </a:lnTo>
                <a:close/>
              </a:path>
            </a:pathLst>
          </a:custGeom>
          <a:blipFill rotWithShape="1">
            <a:blip r:embed="rId8">
              <a:alphaModFix/>
            </a:blip>
            <a:stretch>
              <a:fillRect/>
            </a:stretch>
          </a:blipFill>
          <a:ln>
            <a:noFill/>
          </a:ln>
        </p:spPr>
      </p:sp>
      <p:sp>
        <p:nvSpPr>
          <p:cNvPr id="135" name="Google Shape;135;p3">
            <a:hlinkClick r:id="rId9"/>
          </p:cNvPr>
          <p:cNvSpPr/>
          <p:nvPr/>
        </p:nvSpPr>
        <p:spPr>
          <a:xfrm>
            <a:off x="1028700" y="3195828"/>
            <a:ext cx="14322746" cy="3437459"/>
          </a:xfrm>
          <a:custGeom>
            <a:avLst/>
            <a:gdLst/>
            <a:ahLst/>
            <a:cxnLst/>
            <a:rect l="l" t="t" r="r" b="b"/>
            <a:pathLst>
              <a:path w="14322746" h="3437459" extrusionOk="0">
                <a:moveTo>
                  <a:pt x="0" y="0"/>
                </a:moveTo>
                <a:lnTo>
                  <a:pt x="14322746" y="0"/>
                </a:lnTo>
                <a:lnTo>
                  <a:pt x="14322746" y="3437459"/>
                </a:lnTo>
                <a:lnTo>
                  <a:pt x="0" y="3437459"/>
                </a:lnTo>
                <a:lnTo>
                  <a:pt x="0" y="0"/>
                </a:lnTo>
                <a:close/>
              </a:path>
            </a:pathLst>
          </a:custGeom>
          <a:blipFill rotWithShape="1">
            <a:blip r:embed="rId10">
              <a:alphaModFix/>
            </a:blip>
            <a:stretch>
              <a:fillRect/>
            </a:stretch>
          </a:blipFill>
          <a:ln>
            <a:noFill/>
          </a:ln>
        </p:spPr>
      </p:sp>
      <p:sp>
        <p:nvSpPr>
          <p:cNvPr id="136" name="Google Shape;136;p3"/>
          <p:cNvSpPr/>
          <p:nvPr/>
        </p:nvSpPr>
        <p:spPr>
          <a:xfrm>
            <a:off x="0" y="107289"/>
            <a:ext cx="7315200" cy="3429000"/>
          </a:xfrm>
          <a:custGeom>
            <a:avLst/>
            <a:gdLst/>
            <a:ahLst/>
            <a:cxnLst/>
            <a:rect l="l" t="t" r="r" b="b"/>
            <a:pathLst>
              <a:path w="7315200" h="3429000" extrusionOk="0">
                <a:moveTo>
                  <a:pt x="0" y="0"/>
                </a:moveTo>
                <a:lnTo>
                  <a:pt x="7315200" y="0"/>
                </a:lnTo>
                <a:lnTo>
                  <a:pt x="7315200" y="3429000"/>
                </a:lnTo>
                <a:lnTo>
                  <a:pt x="0" y="3429000"/>
                </a:lnTo>
                <a:lnTo>
                  <a:pt x="0" y="0"/>
                </a:lnTo>
                <a:close/>
              </a:path>
            </a:pathLst>
          </a:custGeom>
          <a:blipFill rotWithShape="1">
            <a:blip r:embed="rId11">
              <a:alphaModFix/>
            </a:blip>
            <a:stretch>
              <a:fillRect/>
            </a:stretch>
          </a:blipFill>
          <a:ln>
            <a:noFill/>
          </a:ln>
        </p:spPr>
      </p:sp>
      <p:sp>
        <p:nvSpPr>
          <p:cNvPr id="137" name="Google Shape;137;p3"/>
          <p:cNvSpPr/>
          <p:nvPr/>
        </p:nvSpPr>
        <p:spPr>
          <a:xfrm>
            <a:off x="7546376" y="107289"/>
            <a:ext cx="7315200" cy="3429000"/>
          </a:xfrm>
          <a:custGeom>
            <a:avLst/>
            <a:gdLst/>
            <a:ahLst/>
            <a:cxnLst/>
            <a:rect l="l" t="t" r="r" b="b"/>
            <a:pathLst>
              <a:path w="7315200" h="3429000" extrusionOk="0">
                <a:moveTo>
                  <a:pt x="0" y="0"/>
                </a:moveTo>
                <a:lnTo>
                  <a:pt x="7315200" y="0"/>
                </a:lnTo>
                <a:lnTo>
                  <a:pt x="7315200" y="3429000"/>
                </a:lnTo>
                <a:lnTo>
                  <a:pt x="0" y="3429000"/>
                </a:lnTo>
                <a:lnTo>
                  <a:pt x="0" y="0"/>
                </a:lnTo>
                <a:close/>
              </a:path>
            </a:pathLst>
          </a:custGeom>
          <a:blipFill rotWithShape="1">
            <a:blip r:embed="rId11">
              <a:alphaModFix/>
            </a:blip>
            <a:stretch>
              <a:fillRect/>
            </a:stretch>
          </a:blipFill>
          <a:ln>
            <a:noFill/>
          </a:ln>
        </p:spPr>
      </p:sp>
      <p:sp>
        <p:nvSpPr>
          <p:cNvPr id="138" name="Google Shape;138;p3"/>
          <p:cNvSpPr/>
          <p:nvPr/>
        </p:nvSpPr>
        <p:spPr>
          <a:xfrm>
            <a:off x="11348065" y="0"/>
            <a:ext cx="7315200" cy="3429000"/>
          </a:xfrm>
          <a:custGeom>
            <a:avLst/>
            <a:gdLst/>
            <a:ahLst/>
            <a:cxnLst/>
            <a:rect l="l" t="t" r="r" b="b"/>
            <a:pathLst>
              <a:path w="7315200" h="3429000" extrusionOk="0">
                <a:moveTo>
                  <a:pt x="0" y="0"/>
                </a:moveTo>
                <a:lnTo>
                  <a:pt x="7315200" y="0"/>
                </a:lnTo>
                <a:lnTo>
                  <a:pt x="7315200" y="3429000"/>
                </a:lnTo>
                <a:lnTo>
                  <a:pt x="0" y="3429000"/>
                </a:lnTo>
                <a:lnTo>
                  <a:pt x="0" y="0"/>
                </a:lnTo>
                <a:close/>
              </a:path>
            </a:pathLst>
          </a:custGeom>
          <a:blipFill rotWithShape="1">
            <a:blip r:embed="rId11">
              <a:alphaModFix/>
            </a:blip>
            <a:stretch>
              <a:fillRect/>
            </a:stretch>
          </a:blipFill>
          <a:ln>
            <a:noFill/>
          </a:ln>
        </p:spPr>
      </p:sp>
      <p:pic>
        <p:nvPicPr>
          <p:cNvPr id="139" name="Google Shape;139;p3"/>
          <p:cNvPicPr preferRelativeResize="0"/>
          <p:nvPr/>
        </p:nvPicPr>
        <p:blipFill rotWithShape="1">
          <a:blip r:embed="rId12">
            <a:alphaModFix/>
          </a:blip>
          <a:srcRect/>
          <a:stretch/>
        </p:blipFill>
        <p:spPr>
          <a:xfrm>
            <a:off x="15080562" y="6339702"/>
            <a:ext cx="3134647" cy="4018778"/>
          </a:xfrm>
          <a:prstGeom prst="rect">
            <a:avLst/>
          </a:prstGeom>
          <a:noFill/>
          <a:ln>
            <a:noFill/>
          </a:ln>
        </p:spPr>
      </p:pic>
      <p:sp>
        <p:nvSpPr>
          <p:cNvPr id="140" name="Google Shape;140;p3"/>
          <p:cNvSpPr/>
          <p:nvPr/>
        </p:nvSpPr>
        <p:spPr>
          <a:xfrm>
            <a:off x="4800054" y="6843728"/>
            <a:ext cx="4283060" cy="3597770"/>
          </a:xfrm>
          <a:custGeom>
            <a:avLst/>
            <a:gdLst/>
            <a:ahLst/>
            <a:cxnLst/>
            <a:rect l="l" t="t" r="r" b="b"/>
            <a:pathLst>
              <a:path w="4283060" h="3597770" extrusionOk="0">
                <a:moveTo>
                  <a:pt x="0" y="0"/>
                </a:moveTo>
                <a:lnTo>
                  <a:pt x="4283060" y="0"/>
                </a:lnTo>
                <a:lnTo>
                  <a:pt x="4283060" y="3597770"/>
                </a:lnTo>
                <a:lnTo>
                  <a:pt x="0" y="3597770"/>
                </a:lnTo>
                <a:lnTo>
                  <a:pt x="0" y="0"/>
                </a:lnTo>
                <a:close/>
              </a:path>
            </a:pathLst>
          </a:custGeom>
          <a:blipFill rotWithShape="1">
            <a:blip r:embed="rId13">
              <a:alphaModFix/>
            </a:blip>
            <a:stretch>
              <a:fillRect/>
            </a:stretch>
          </a:blipFill>
          <a:ln>
            <a:noFill/>
          </a:ln>
        </p:spPr>
      </p:sp>
      <p:sp>
        <p:nvSpPr>
          <p:cNvPr id="141" name="Google Shape;141;p3"/>
          <p:cNvSpPr/>
          <p:nvPr/>
        </p:nvSpPr>
        <p:spPr>
          <a:xfrm>
            <a:off x="9984516" y="6633287"/>
            <a:ext cx="4283060" cy="3597770"/>
          </a:xfrm>
          <a:custGeom>
            <a:avLst/>
            <a:gdLst/>
            <a:ahLst/>
            <a:cxnLst/>
            <a:rect l="l" t="t" r="r" b="b"/>
            <a:pathLst>
              <a:path w="4283060" h="3597770" extrusionOk="0">
                <a:moveTo>
                  <a:pt x="0" y="0"/>
                </a:moveTo>
                <a:lnTo>
                  <a:pt x="4283060" y="0"/>
                </a:lnTo>
                <a:lnTo>
                  <a:pt x="4283060" y="3597770"/>
                </a:lnTo>
                <a:lnTo>
                  <a:pt x="0" y="3597770"/>
                </a:lnTo>
                <a:lnTo>
                  <a:pt x="0" y="0"/>
                </a:lnTo>
                <a:close/>
              </a:path>
            </a:pathLst>
          </a:custGeom>
          <a:blipFill rotWithShape="1">
            <a:blip r:embed="rId13">
              <a:alphaModFix/>
            </a:blip>
            <a:stretch>
              <a:fillRect/>
            </a:stretch>
          </a:blipFill>
          <a:ln>
            <a:noFill/>
          </a:ln>
        </p:spPr>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p28"/>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5883" t="-35266" r="-29379"/>
            </a:stretch>
          </a:blipFill>
          <a:ln>
            <a:noFill/>
          </a:ln>
        </p:spPr>
      </p:sp>
      <p:sp>
        <p:nvSpPr>
          <p:cNvPr id="617" name="Google Shape;617;p28"/>
          <p:cNvSpPr/>
          <p:nvPr/>
        </p:nvSpPr>
        <p:spPr>
          <a:xfrm>
            <a:off x="13735369" y="-395208"/>
            <a:ext cx="9324265" cy="12011935"/>
          </a:xfrm>
          <a:custGeom>
            <a:avLst/>
            <a:gdLst/>
            <a:ahLst/>
            <a:cxnLst/>
            <a:rect l="l" t="t" r="r" b="b"/>
            <a:pathLst>
              <a:path w="9324265" h="12011935" extrusionOk="0">
                <a:moveTo>
                  <a:pt x="0" y="0"/>
                </a:moveTo>
                <a:lnTo>
                  <a:pt x="9324265" y="0"/>
                </a:lnTo>
                <a:lnTo>
                  <a:pt x="9324265" y="12011935"/>
                </a:lnTo>
                <a:lnTo>
                  <a:pt x="0" y="12011935"/>
                </a:lnTo>
                <a:lnTo>
                  <a:pt x="0" y="0"/>
                </a:lnTo>
                <a:close/>
              </a:path>
            </a:pathLst>
          </a:custGeom>
          <a:blipFill rotWithShape="1">
            <a:blip r:embed="rId4">
              <a:alphaModFix/>
            </a:blip>
            <a:stretch>
              <a:fillRect/>
            </a:stretch>
          </a:blipFill>
          <a:ln>
            <a:noFill/>
          </a:ln>
        </p:spPr>
      </p:sp>
      <p:sp>
        <p:nvSpPr>
          <p:cNvPr id="618" name="Google Shape;618;p28"/>
          <p:cNvSpPr/>
          <p:nvPr/>
        </p:nvSpPr>
        <p:spPr>
          <a:xfrm>
            <a:off x="1652337" y="6216015"/>
            <a:ext cx="1565281" cy="1565281"/>
          </a:xfrm>
          <a:custGeom>
            <a:avLst/>
            <a:gdLst/>
            <a:ahLst/>
            <a:cxnLst/>
            <a:rect l="l" t="t" r="r" b="b"/>
            <a:pathLst>
              <a:path w="1565281" h="1565281" extrusionOk="0">
                <a:moveTo>
                  <a:pt x="0" y="0"/>
                </a:moveTo>
                <a:lnTo>
                  <a:pt x="1565280" y="0"/>
                </a:lnTo>
                <a:lnTo>
                  <a:pt x="1565280" y="1565281"/>
                </a:lnTo>
                <a:lnTo>
                  <a:pt x="0" y="1565281"/>
                </a:lnTo>
                <a:lnTo>
                  <a:pt x="0" y="0"/>
                </a:lnTo>
                <a:close/>
              </a:path>
            </a:pathLst>
          </a:custGeom>
          <a:blipFill rotWithShape="1">
            <a:blip r:embed="rId5">
              <a:alphaModFix amt="70000"/>
            </a:blip>
            <a:stretch>
              <a:fillRect/>
            </a:stretch>
          </a:blipFill>
          <a:ln>
            <a:noFill/>
          </a:ln>
        </p:spPr>
      </p:sp>
      <p:sp>
        <p:nvSpPr>
          <p:cNvPr id="619" name="Google Shape;619;p28"/>
          <p:cNvSpPr/>
          <p:nvPr/>
        </p:nvSpPr>
        <p:spPr>
          <a:xfrm>
            <a:off x="14628177" y="7162644"/>
            <a:ext cx="2869263" cy="2869263"/>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rotWithShape="1">
            <a:blip r:embed="rId6">
              <a:alphaModFix/>
            </a:blip>
            <a:stretch>
              <a:fillRect t="-2908" b="-2907"/>
            </a:stretch>
          </a:blipFill>
          <a:ln w="171450" cap="sq" cmpd="sng">
            <a:solidFill>
              <a:srgbClr val="FFFFFF"/>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28"/>
          <p:cNvSpPr/>
          <p:nvPr/>
        </p:nvSpPr>
        <p:spPr>
          <a:xfrm>
            <a:off x="86956" y="6047316"/>
            <a:ext cx="2715768" cy="4114800"/>
          </a:xfrm>
          <a:custGeom>
            <a:avLst/>
            <a:gdLst/>
            <a:ahLst/>
            <a:cxnLst/>
            <a:rect l="l" t="t" r="r" b="b"/>
            <a:pathLst>
              <a:path w="2715768" h="4114800" extrusionOk="0">
                <a:moveTo>
                  <a:pt x="0" y="0"/>
                </a:moveTo>
                <a:lnTo>
                  <a:pt x="2715768" y="0"/>
                </a:lnTo>
                <a:lnTo>
                  <a:pt x="2715768" y="4114800"/>
                </a:lnTo>
                <a:lnTo>
                  <a:pt x="0" y="4114800"/>
                </a:lnTo>
                <a:lnTo>
                  <a:pt x="0" y="0"/>
                </a:lnTo>
                <a:close/>
              </a:path>
            </a:pathLst>
          </a:custGeom>
          <a:blipFill rotWithShape="1">
            <a:blip r:embed="rId7">
              <a:alphaModFix/>
            </a:blip>
            <a:stretch>
              <a:fillRect/>
            </a:stretch>
          </a:blipFill>
          <a:ln>
            <a:noFill/>
          </a:ln>
        </p:spPr>
      </p:sp>
      <p:sp>
        <p:nvSpPr>
          <p:cNvPr id="621" name="Google Shape;621;p28"/>
          <p:cNvSpPr txBox="1"/>
          <p:nvPr/>
        </p:nvSpPr>
        <p:spPr>
          <a:xfrm>
            <a:off x="1978322" y="3305434"/>
            <a:ext cx="14331356" cy="2147298"/>
          </a:xfrm>
          <a:prstGeom prst="rect">
            <a:avLst/>
          </a:prstGeom>
          <a:noFill/>
          <a:ln>
            <a:noFill/>
          </a:ln>
        </p:spPr>
        <p:txBody>
          <a:bodyPr spcFirstLastPara="1" wrap="square" lIns="0" tIns="0" rIns="0" bIns="0" anchor="t" anchorCtr="0">
            <a:spAutoFit/>
          </a:bodyPr>
          <a:lstStyle/>
          <a:p>
            <a:pPr marL="0" marR="0" lvl="0" indent="0" algn="ctr" rtl="0">
              <a:lnSpc>
                <a:spcPct val="139993"/>
              </a:lnSpc>
              <a:spcBef>
                <a:spcPts val="0"/>
              </a:spcBef>
              <a:spcAft>
                <a:spcPts val="0"/>
              </a:spcAft>
              <a:buNone/>
            </a:pPr>
            <a:r>
              <a:rPr lang="en-US" sz="6206">
                <a:solidFill>
                  <a:srgbClr val="1F9139"/>
                </a:solidFill>
                <a:latin typeface="Calistoga"/>
                <a:ea typeface="Calistoga"/>
                <a:cs typeface="Calistoga"/>
                <a:sym typeface="Calistoga"/>
              </a:rPr>
              <a:t>XIN CHÂN THÀNH CẢM ƠN </a:t>
            </a:r>
            <a:endParaRPr/>
          </a:p>
          <a:p>
            <a:pPr marL="0" marR="0" lvl="0" indent="0" algn="ctr" rtl="0">
              <a:lnSpc>
                <a:spcPct val="139993"/>
              </a:lnSpc>
              <a:spcBef>
                <a:spcPts val="0"/>
              </a:spcBef>
              <a:spcAft>
                <a:spcPts val="0"/>
              </a:spcAft>
              <a:buNone/>
            </a:pPr>
            <a:r>
              <a:rPr lang="en-US" sz="6206">
                <a:solidFill>
                  <a:srgbClr val="1F9139"/>
                </a:solidFill>
                <a:latin typeface="Calistoga"/>
                <a:ea typeface="Calistoga"/>
                <a:cs typeface="Calistoga"/>
                <a:sym typeface="Calistoga"/>
              </a:rPr>
              <a:t>QUÝ THẦY CÔ ĐÃ THEO DÕI!</a:t>
            </a:r>
            <a:endParaRPr/>
          </a:p>
        </p:txBody>
      </p:sp>
      <p:sp>
        <p:nvSpPr>
          <p:cNvPr id="622" name="Google Shape;622;p28"/>
          <p:cNvSpPr txBox="1"/>
          <p:nvPr/>
        </p:nvSpPr>
        <p:spPr>
          <a:xfrm>
            <a:off x="4647843" y="643616"/>
            <a:ext cx="9087526" cy="481271"/>
          </a:xfrm>
          <a:prstGeom prst="rect">
            <a:avLst/>
          </a:prstGeom>
          <a:noFill/>
          <a:ln>
            <a:noFill/>
          </a:ln>
        </p:spPr>
        <p:txBody>
          <a:bodyPr spcFirstLastPara="1" wrap="square" lIns="0" tIns="0" rIns="0" bIns="0" anchor="t" anchorCtr="0">
            <a:spAutoFit/>
          </a:bodyPr>
          <a:lstStyle/>
          <a:p>
            <a:pPr marL="0" marR="0" lvl="0" indent="0" algn="l" rtl="0">
              <a:lnSpc>
                <a:spcPct val="140014"/>
              </a:lnSpc>
              <a:spcBef>
                <a:spcPts val="0"/>
              </a:spcBef>
              <a:spcAft>
                <a:spcPts val="0"/>
              </a:spcAft>
              <a:buNone/>
            </a:pPr>
            <a:r>
              <a:rPr lang="en-US" sz="2799">
                <a:solidFill>
                  <a:srgbClr val="FFFFFF"/>
                </a:solidFill>
                <a:latin typeface="Arial"/>
                <a:ea typeface="Arial"/>
                <a:cs typeface="Arial"/>
                <a:sym typeface="Arial"/>
              </a:rPr>
              <a:t>SỞ GIÁO DỤC VÀ ĐÀO TẠO TỈNH QUẢNG NAM</a:t>
            </a:r>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4"/>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sp>
      <p:sp>
        <p:nvSpPr>
          <p:cNvPr id="147" name="Google Shape;147;p4"/>
          <p:cNvSpPr/>
          <p:nvPr/>
        </p:nvSpPr>
        <p:spPr>
          <a:xfrm>
            <a:off x="12910150" y="-3957203"/>
            <a:ext cx="11506231" cy="14315684"/>
          </a:xfrm>
          <a:custGeom>
            <a:avLst/>
            <a:gdLst/>
            <a:ahLst/>
            <a:cxnLst/>
            <a:rect l="l" t="t" r="r" b="b"/>
            <a:pathLst>
              <a:path w="11506231" h="14315684" extrusionOk="0">
                <a:moveTo>
                  <a:pt x="0" y="0"/>
                </a:moveTo>
                <a:lnTo>
                  <a:pt x="11506231" y="0"/>
                </a:lnTo>
                <a:lnTo>
                  <a:pt x="11506231" y="14315684"/>
                </a:lnTo>
                <a:lnTo>
                  <a:pt x="0" y="14315684"/>
                </a:lnTo>
                <a:lnTo>
                  <a:pt x="0" y="0"/>
                </a:lnTo>
                <a:close/>
              </a:path>
            </a:pathLst>
          </a:custGeom>
          <a:blipFill rotWithShape="1">
            <a:blip r:embed="rId4">
              <a:alphaModFix/>
            </a:blip>
            <a:stretch>
              <a:fillRect/>
            </a:stretch>
          </a:blipFill>
          <a:ln>
            <a:noFill/>
          </a:ln>
        </p:spPr>
      </p:sp>
      <p:sp>
        <p:nvSpPr>
          <p:cNvPr id="148" name="Google Shape;148;p4"/>
          <p:cNvSpPr/>
          <p:nvPr/>
        </p:nvSpPr>
        <p:spPr>
          <a:xfrm>
            <a:off x="13815460" y="2711122"/>
            <a:ext cx="4472540" cy="4472540"/>
          </a:xfrm>
          <a:custGeom>
            <a:avLst/>
            <a:gdLst/>
            <a:ahLst/>
            <a:cxnLst/>
            <a:rect l="l" t="t" r="r" b="b"/>
            <a:pathLst>
              <a:path w="4472540" h="4472540" extrusionOk="0">
                <a:moveTo>
                  <a:pt x="0" y="0"/>
                </a:moveTo>
                <a:lnTo>
                  <a:pt x="4472540" y="0"/>
                </a:lnTo>
                <a:lnTo>
                  <a:pt x="4472540" y="4472540"/>
                </a:lnTo>
                <a:lnTo>
                  <a:pt x="0" y="4472540"/>
                </a:lnTo>
                <a:lnTo>
                  <a:pt x="0" y="0"/>
                </a:lnTo>
                <a:close/>
              </a:path>
            </a:pathLst>
          </a:custGeom>
          <a:blipFill rotWithShape="1">
            <a:blip r:embed="rId5">
              <a:alphaModFix amt="78000"/>
            </a:blip>
            <a:stretch>
              <a:fillRect/>
            </a:stretch>
          </a:blipFill>
          <a:ln>
            <a:noFill/>
          </a:ln>
        </p:spPr>
      </p:sp>
      <p:sp>
        <p:nvSpPr>
          <p:cNvPr id="149" name="Google Shape;149;p4"/>
          <p:cNvSpPr/>
          <p:nvPr/>
        </p:nvSpPr>
        <p:spPr>
          <a:xfrm>
            <a:off x="11710325" y="3667901"/>
            <a:ext cx="551529" cy="577518"/>
          </a:xfrm>
          <a:custGeom>
            <a:avLst/>
            <a:gdLst/>
            <a:ahLst/>
            <a:cxnLst/>
            <a:rect l="l" t="t" r="r" b="b"/>
            <a:pathLst>
              <a:path w="551529" h="577518" extrusionOk="0">
                <a:moveTo>
                  <a:pt x="0" y="0"/>
                </a:moveTo>
                <a:lnTo>
                  <a:pt x="551529" y="0"/>
                </a:lnTo>
                <a:lnTo>
                  <a:pt x="551529" y="577518"/>
                </a:lnTo>
                <a:lnTo>
                  <a:pt x="0" y="577518"/>
                </a:lnTo>
                <a:lnTo>
                  <a:pt x="0" y="0"/>
                </a:lnTo>
                <a:close/>
              </a:path>
            </a:pathLst>
          </a:custGeom>
          <a:blipFill rotWithShape="1">
            <a:blip r:embed="rId6">
              <a:alphaModFix/>
            </a:blip>
            <a:stretch>
              <a:fillRect/>
            </a:stretch>
          </a:blipFill>
          <a:ln>
            <a:noFill/>
          </a:ln>
        </p:spPr>
      </p:sp>
      <p:sp>
        <p:nvSpPr>
          <p:cNvPr id="150" name="Google Shape;150;p4"/>
          <p:cNvSpPr/>
          <p:nvPr/>
        </p:nvSpPr>
        <p:spPr>
          <a:xfrm rot="10800000">
            <a:off x="16692457" y="4873459"/>
            <a:ext cx="5081705" cy="4300393"/>
          </a:xfrm>
          <a:custGeom>
            <a:avLst/>
            <a:gdLst/>
            <a:ahLst/>
            <a:cxnLst/>
            <a:rect l="l" t="t" r="r" b="b"/>
            <a:pathLst>
              <a:path w="5081705" h="4300393" extrusionOk="0">
                <a:moveTo>
                  <a:pt x="5081705" y="4300393"/>
                </a:moveTo>
                <a:lnTo>
                  <a:pt x="0" y="4300393"/>
                </a:lnTo>
                <a:lnTo>
                  <a:pt x="0" y="0"/>
                </a:lnTo>
                <a:lnTo>
                  <a:pt x="5081705" y="0"/>
                </a:lnTo>
                <a:lnTo>
                  <a:pt x="5081705" y="4300393"/>
                </a:lnTo>
                <a:close/>
              </a:path>
            </a:pathLst>
          </a:custGeom>
          <a:blipFill rotWithShape="1">
            <a:blip r:embed="rId7">
              <a:alphaModFix amt="9999"/>
            </a:blip>
            <a:stretch>
              <a:fillRect/>
            </a:stretch>
          </a:blipFill>
          <a:ln>
            <a:noFill/>
          </a:ln>
        </p:spPr>
      </p:sp>
      <p:grpSp>
        <p:nvGrpSpPr>
          <p:cNvPr id="151" name="Google Shape;151;p4"/>
          <p:cNvGrpSpPr/>
          <p:nvPr/>
        </p:nvGrpSpPr>
        <p:grpSpPr>
          <a:xfrm>
            <a:off x="17259300" y="2815869"/>
            <a:ext cx="384770" cy="384770"/>
            <a:chOff x="0" y="0"/>
            <a:chExt cx="812800" cy="812800"/>
          </a:xfrm>
        </p:grpSpPr>
        <p:sp>
          <p:nvSpPr>
            <p:cNvPr id="152" name="Google Shape;152;p4"/>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4"/>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154" name="Google Shape;154;p4"/>
          <p:cNvGrpSpPr/>
          <p:nvPr/>
        </p:nvGrpSpPr>
        <p:grpSpPr>
          <a:xfrm>
            <a:off x="9792131" y="9729341"/>
            <a:ext cx="384770" cy="384770"/>
            <a:chOff x="0" y="0"/>
            <a:chExt cx="812800" cy="812800"/>
          </a:xfrm>
        </p:grpSpPr>
        <p:sp>
          <p:nvSpPr>
            <p:cNvPr id="155" name="Google Shape;155;p4"/>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4"/>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157" name="Google Shape;157;p4"/>
          <p:cNvSpPr txBox="1"/>
          <p:nvPr/>
        </p:nvSpPr>
        <p:spPr>
          <a:xfrm>
            <a:off x="1132343" y="2353913"/>
            <a:ext cx="13802857" cy="6351098"/>
          </a:xfrm>
          <a:prstGeom prst="rect">
            <a:avLst/>
          </a:prstGeom>
          <a:noFill/>
          <a:ln>
            <a:noFill/>
          </a:ln>
        </p:spPr>
        <p:txBody>
          <a:bodyPr spcFirstLastPara="1" wrap="square" lIns="0" tIns="0" rIns="0" bIns="0" anchor="t" anchorCtr="0">
            <a:spAutoFit/>
          </a:bodyPr>
          <a:lstStyle/>
          <a:p>
            <a:pPr marL="906328" marR="0" lvl="1" indent="-453164" algn="just" rtl="0">
              <a:lnSpc>
                <a:spcPct val="133568"/>
              </a:lnSpc>
              <a:spcBef>
                <a:spcPts val="0"/>
              </a:spcBef>
              <a:spcAft>
                <a:spcPts val="0"/>
              </a:spcAft>
              <a:buClr>
                <a:srgbClr val="000000"/>
              </a:buClr>
              <a:buSzPts val="4400"/>
              <a:buFont typeface="Arial"/>
              <a:buChar char="•"/>
            </a:pPr>
            <a:r>
              <a:rPr lang="en-US" sz="4400" b="0" i="0" u="none" strike="noStrike" cap="none" dirty="0" err="1">
                <a:solidFill>
                  <a:srgbClr val="000000"/>
                </a:solidFill>
                <a:latin typeface="Times New Roman"/>
                <a:ea typeface="Times New Roman"/>
                <a:cs typeface="Times New Roman"/>
                <a:sym typeface="Times New Roman"/>
              </a:rPr>
              <a:t>Giáo</a:t>
            </a:r>
            <a:r>
              <a:rPr lang="en-US" sz="4400" b="0" i="0" u="none" strike="noStrike" cap="none" dirty="0">
                <a:solidFill>
                  <a:srgbClr val="000000"/>
                </a:solidFill>
                <a:latin typeface="Times New Roman"/>
                <a:ea typeface="Times New Roman"/>
                <a:cs typeface="Times New Roman"/>
                <a:sym typeface="Times New Roman"/>
              </a:rPr>
              <a:t> </a:t>
            </a:r>
            <a:r>
              <a:rPr lang="en-US" sz="4400" b="0" i="0" u="none" strike="noStrike" cap="none" dirty="0" err="1">
                <a:solidFill>
                  <a:srgbClr val="000000"/>
                </a:solidFill>
                <a:latin typeface="Times New Roman"/>
                <a:ea typeface="Times New Roman"/>
                <a:cs typeface="Times New Roman"/>
                <a:sym typeface="Times New Roman"/>
              </a:rPr>
              <a:t>dục</a:t>
            </a:r>
            <a:r>
              <a:rPr lang="en-US" sz="4400" b="0" i="0" u="none" strike="noStrike" cap="none" dirty="0">
                <a:solidFill>
                  <a:srgbClr val="000000"/>
                </a:solidFill>
                <a:latin typeface="Times New Roman"/>
                <a:ea typeface="Times New Roman"/>
                <a:cs typeface="Times New Roman"/>
                <a:sym typeface="Times New Roman"/>
              </a:rPr>
              <a:t> </a:t>
            </a:r>
            <a:r>
              <a:rPr lang="en-US" sz="4400" b="0" i="0" u="none" strike="noStrike" cap="none" dirty="0" err="1">
                <a:solidFill>
                  <a:srgbClr val="000000"/>
                </a:solidFill>
                <a:latin typeface="Times New Roman"/>
                <a:ea typeface="Times New Roman"/>
                <a:cs typeface="Times New Roman"/>
                <a:sym typeface="Times New Roman"/>
              </a:rPr>
              <a:t>truyền</a:t>
            </a:r>
            <a:r>
              <a:rPr lang="en-US" sz="4400" b="0" i="0" u="none" strike="noStrike" cap="none" dirty="0">
                <a:solidFill>
                  <a:srgbClr val="000000"/>
                </a:solidFill>
                <a:latin typeface="Times New Roman"/>
                <a:ea typeface="Times New Roman"/>
                <a:cs typeface="Times New Roman"/>
                <a:sym typeface="Times New Roman"/>
              </a:rPr>
              <a:t> </a:t>
            </a:r>
            <a:r>
              <a:rPr lang="en-US" sz="4400" b="0" i="0" u="none" strike="noStrike" cap="none" dirty="0" err="1">
                <a:solidFill>
                  <a:srgbClr val="000000"/>
                </a:solidFill>
                <a:latin typeface="Times New Roman"/>
                <a:ea typeface="Times New Roman"/>
                <a:cs typeface="Times New Roman"/>
                <a:sym typeface="Times New Roman"/>
              </a:rPr>
              <a:t>thống</a:t>
            </a:r>
            <a:r>
              <a:rPr lang="en-US" sz="4400" b="0" i="0" u="none" strike="noStrike" cap="none" dirty="0">
                <a:solidFill>
                  <a:srgbClr val="000000"/>
                </a:solidFill>
                <a:latin typeface="Times New Roman"/>
                <a:ea typeface="Times New Roman"/>
                <a:cs typeface="Times New Roman"/>
                <a:sym typeface="Times New Roman"/>
              </a:rPr>
              <a:t> </a:t>
            </a:r>
            <a:r>
              <a:rPr lang="en-US" sz="4400" b="0" i="0" u="none" strike="noStrike" cap="none" dirty="0" err="1">
                <a:solidFill>
                  <a:srgbClr val="000000"/>
                </a:solidFill>
                <a:latin typeface="Times New Roman"/>
                <a:ea typeface="Times New Roman"/>
                <a:cs typeface="Times New Roman"/>
                <a:sym typeface="Times New Roman"/>
              </a:rPr>
              <a:t>chống</a:t>
            </a:r>
            <a:r>
              <a:rPr lang="en-US" sz="4400" b="0" i="0" u="none" strike="noStrike" cap="none" dirty="0">
                <a:solidFill>
                  <a:srgbClr val="000000"/>
                </a:solidFill>
                <a:latin typeface="Times New Roman"/>
                <a:ea typeface="Times New Roman"/>
                <a:cs typeface="Times New Roman"/>
                <a:sym typeface="Times New Roman"/>
              </a:rPr>
              <a:t> </a:t>
            </a:r>
            <a:r>
              <a:rPr lang="en-US" sz="4400" b="0" i="0" u="none" strike="noStrike" cap="none" dirty="0" err="1">
                <a:solidFill>
                  <a:srgbClr val="000000"/>
                </a:solidFill>
                <a:latin typeface="Times New Roman"/>
                <a:ea typeface="Times New Roman"/>
                <a:cs typeface="Times New Roman"/>
                <a:sym typeface="Times New Roman"/>
              </a:rPr>
              <a:t>giặc</a:t>
            </a:r>
            <a:r>
              <a:rPr lang="en-US" sz="4400" b="0" i="0" u="none" strike="noStrike" cap="none" dirty="0">
                <a:solidFill>
                  <a:srgbClr val="000000"/>
                </a:solidFill>
                <a:latin typeface="Times New Roman"/>
                <a:ea typeface="Times New Roman"/>
                <a:cs typeface="Times New Roman"/>
                <a:sym typeface="Times New Roman"/>
              </a:rPr>
              <a:t> </a:t>
            </a:r>
            <a:r>
              <a:rPr lang="en-US" sz="4400" b="0" i="0" u="none" strike="noStrike" cap="none" dirty="0" err="1">
                <a:solidFill>
                  <a:srgbClr val="000000"/>
                </a:solidFill>
                <a:latin typeface="Times New Roman"/>
                <a:ea typeface="Times New Roman"/>
                <a:cs typeface="Times New Roman"/>
                <a:sym typeface="Times New Roman"/>
              </a:rPr>
              <a:t>ngoại</a:t>
            </a:r>
            <a:r>
              <a:rPr lang="en-US" sz="4400" b="0" i="0" u="none" strike="noStrike" cap="none" dirty="0">
                <a:solidFill>
                  <a:srgbClr val="000000"/>
                </a:solidFill>
                <a:latin typeface="Times New Roman"/>
                <a:ea typeface="Times New Roman"/>
                <a:cs typeface="Times New Roman"/>
                <a:sym typeface="Times New Roman"/>
              </a:rPr>
              <a:t> </a:t>
            </a:r>
            <a:r>
              <a:rPr lang="en-US" sz="4400" b="0" i="0" u="none" strike="noStrike" cap="none" dirty="0" err="1">
                <a:solidFill>
                  <a:srgbClr val="000000"/>
                </a:solidFill>
                <a:latin typeface="Times New Roman"/>
                <a:ea typeface="Times New Roman"/>
                <a:cs typeface="Times New Roman"/>
                <a:sym typeface="Times New Roman"/>
              </a:rPr>
              <a:t>xâm</a:t>
            </a:r>
            <a:r>
              <a:rPr lang="en-US" sz="4400" b="0" i="0" u="none" strike="noStrike" cap="none" dirty="0">
                <a:solidFill>
                  <a:srgbClr val="000000"/>
                </a:solidFill>
                <a:latin typeface="Times New Roman"/>
                <a:ea typeface="Times New Roman"/>
                <a:cs typeface="Times New Roman"/>
                <a:sym typeface="Times New Roman"/>
              </a:rPr>
              <a:t> </a:t>
            </a:r>
            <a:r>
              <a:rPr lang="en-US" sz="4400" b="0" i="0" u="none" strike="noStrike" cap="none" dirty="0" err="1">
                <a:solidFill>
                  <a:srgbClr val="000000"/>
                </a:solidFill>
                <a:latin typeface="Times New Roman"/>
                <a:ea typeface="Times New Roman"/>
                <a:cs typeface="Times New Roman"/>
                <a:sym typeface="Times New Roman"/>
              </a:rPr>
              <a:t>của</a:t>
            </a:r>
            <a:r>
              <a:rPr lang="en-US" sz="4400" b="0" i="0" u="none" strike="noStrike" cap="none" dirty="0">
                <a:solidFill>
                  <a:srgbClr val="000000"/>
                </a:solidFill>
                <a:latin typeface="Times New Roman"/>
                <a:ea typeface="Times New Roman"/>
                <a:cs typeface="Times New Roman"/>
                <a:sym typeface="Times New Roman"/>
              </a:rPr>
              <a:t> </a:t>
            </a:r>
            <a:r>
              <a:rPr lang="en-US" sz="4400" b="0" i="0" u="none" strike="noStrike" cap="none" dirty="0" err="1">
                <a:solidFill>
                  <a:srgbClr val="000000"/>
                </a:solidFill>
                <a:latin typeface="Times New Roman"/>
                <a:ea typeface="Times New Roman"/>
                <a:cs typeface="Times New Roman"/>
                <a:sym typeface="Times New Roman"/>
              </a:rPr>
              <a:t>dân</a:t>
            </a:r>
            <a:r>
              <a:rPr lang="en-US" sz="4400" b="0" i="0" u="none" strike="noStrike" cap="none" dirty="0">
                <a:solidFill>
                  <a:srgbClr val="000000"/>
                </a:solidFill>
                <a:latin typeface="Times New Roman"/>
                <a:ea typeface="Times New Roman"/>
                <a:cs typeface="Times New Roman"/>
                <a:sym typeface="Times New Roman"/>
              </a:rPr>
              <a:t> </a:t>
            </a:r>
            <a:r>
              <a:rPr lang="en-US" sz="4400" b="0" i="0" u="none" strike="noStrike" cap="none" dirty="0" err="1">
                <a:solidFill>
                  <a:srgbClr val="000000"/>
                </a:solidFill>
                <a:latin typeface="Times New Roman"/>
                <a:ea typeface="Times New Roman"/>
                <a:cs typeface="Times New Roman"/>
                <a:sym typeface="Times New Roman"/>
              </a:rPr>
              <a:t>tộc</a:t>
            </a:r>
            <a:r>
              <a:rPr lang="en-US" sz="4400" b="0" i="0" u="none" strike="noStrike" cap="none" dirty="0">
                <a:solidFill>
                  <a:srgbClr val="000000"/>
                </a:solidFill>
                <a:latin typeface="Times New Roman"/>
                <a:ea typeface="Times New Roman"/>
                <a:cs typeface="Times New Roman"/>
                <a:sym typeface="Times New Roman"/>
              </a:rPr>
              <a:t>;</a:t>
            </a:r>
            <a:endParaRPr dirty="0"/>
          </a:p>
          <a:p>
            <a:pPr marL="906328" marR="0" lvl="1" indent="-453164" algn="just" rtl="0">
              <a:lnSpc>
                <a:spcPct val="133568"/>
              </a:lnSpc>
              <a:spcBef>
                <a:spcPts val="0"/>
              </a:spcBef>
              <a:spcAft>
                <a:spcPts val="0"/>
              </a:spcAft>
              <a:buClr>
                <a:srgbClr val="051D40"/>
              </a:buClr>
              <a:buSzPts val="4400"/>
              <a:buFont typeface="Arial"/>
              <a:buChar char="•"/>
            </a:pPr>
            <a:r>
              <a:rPr lang="en-US" sz="4400" dirty="0" err="1">
                <a:solidFill>
                  <a:srgbClr val="051D40"/>
                </a:solidFill>
                <a:latin typeface="Times New Roman"/>
                <a:ea typeface="Times New Roman"/>
                <a:cs typeface="Times New Roman"/>
                <a:sym typeface="Times New Roman"/>
              </a:rPr>
              <a:t>G</a:t>
            </a:r>
            <a:r>
              <a:rPr lang="en-US" sz="4400" b="0" i="0" u="none" strike="noStrike" cap="none" dirty="0" err="1" smtClean="0">
                <a:solidFill>
                  <a:srgbClr val="051D40"/>
                </a:solidFill>
                <a:latin typeface="Times New Roman"/>
                <a:ea typeface="Times New Roman"/>
                <a:cs typeface="Times New Roman"/>
                <a:sym typeface="Times New Roman"/>
              </a:rPr>
              <a:t>iới</a:t>
            </a:r>
            <a:r>
              <a:rPr lang="en-US" sz="4400" b="0" i="0" u="none" strike="noStrike" cap="none" dirty="0" smtClean="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thiệu</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những</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tấm</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gương</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dũng</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cảm</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của</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thiếu</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niên</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nhi</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đồng</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bà</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Mẹ</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Việt</a:t>
            </a:r>
            <a:r>
              <a:rPr lang="en-US" sz="4400" b="0" i="0" u="none" strike="noStrike" cap="none" dirty="0">
                <a:solidFill>
                  <a:srgbClr val="051D40"/>
                </a:solidFill>
                <a:latin typeface="Times New Roman"/>
                <a:ea typeface="Times New Roman"/>
                <a:cs typeface="Times New Roman"/>
                <a:sym typeface="Times New Roman"/>
              </a:rPr>
              <a:t> Nam </a:t>
            </a:r>
            <a:r>
              <a:rPr lang="en-US" sz="4400" b="0" i="0" u="none" strike="noStrike" cap="none" dirty="0" err="1">
                <a:solidFill>
                  <a:srgbClr val="051D40"/>
                </a:solidFill>
                <a:latin typeface="Times New Roman"/>
                <a:ea typeface="Times New Roman"/>
                <a:cs typeface="Times New Roman"/>
                <a:sym typeface="Times New Roman"/>
              </a:rPr>
              <a:t>anh</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hùng</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trong</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sự</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nghiệp</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giải</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phóng</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dân</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tộc</a:t>
            </a:r>
            <a:r>
              <a:rPr lang="en-US" sz="4400" b="0" i="0" u="none" strike="noStrike" cap="none" dirty="0">
                <a:solidFill>
                  <a:srgbClr val="051D40"/>
                </a:solidFill>
                <a:latin typeface="Times New Roman"/>
                <a:ea typeface="Times New Roman"/>
                <a:cs typeface="Times New Roman"/>
                <a:sym typeface="Times New Roman"/>
              </a:rPr>
              <a:t>;</a:t>
            </a:r>
            <a:endParaRPr dirty="0"/>
          </a:p>
          <a:p>
            <a:pPr marL="906328" marR="0" lvl="1" indent="-453164" algn="just" rtl="0">
              <a:lnSpc>
                <a:spcPct val="133568"/>
              </a:lnSpc>
              <a:spcBef>
                <a:spcPts val="0"/>
              </a:spcBef>
              <a:spcAft>
                <a:spcPts val="0"/>
              </a:spcAft>
              <a:buClr>
                <a:srgbClr val="051D40"/>
              </a:buClr>
              <a:buSzPts val="4400"/>
              <a:buFont typeface="Arial"/>
              <a:buChar char="•"/>
            </a:pPr>
            <a:r>
              <a:rPr lang="en-US" sz="4400" dirty="0" err="1">
                <a:solidFill>
                  <a:srgbClr val="051D40"/>
                </a:solidFill>
                <a:latin typeface="Times New Roman"/>
                <a:ea typeface="Times New Roman"/>
                <a:cs typeface="Times New Roman"/>
                <a:sym typeface="Times New Roman"/>
              </a:rPr>
              <a:t>N</a:t>
            </a:r>
            <a:r>
              <a:rPr lang="en-US" sz="4400" b="0" i="0" u="none" strike="noStrike" cap="none" dirty="0" err="1" smtClean="0">
                <a:solidFill>
                  <a:srgbClr val="051D40"/>
                </a:solidFill>
                <a:latin typeface="Times New Roman"/>
                <a:ea typeface="Times New Roman"/>
                <a:cs typeface="Times New Roman"/>
                <a:sym typeface="Times New Roman"/>
              </a:rPr>
              <a:t>hững</a:t>
            </a:r>
            <a:r>
              <a:rPr lang="en-US" sz="4400" b="0" i="0" u="none" strike="noStrike" cap="none" dirty="0" smtClean="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hoạt</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động</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hình</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ảnh</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của</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học</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sinh</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tham</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gia</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bảo</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vệ</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môi</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trường</a:t>
            </a:r>
            <a:r>
              <a:rPr lang="en-US" sz="4400" b="0" i="0" u="none" strike="noStrike" cap="none" dirty="0">
                <a:solidFill>
                  <a:srgbClr val="051D40"/>
                </a:solidFill>
                <a:latin typeface="Times New Roman"/>
                <a:ea typeface="Times New Roman"/>
                <a:cs typeface="Times New Roman"/>
                <a:sym typeface="Times New Roman"/>
              </a:rPr>
              <a:t> ở </a:t>
            </a:r>
            <a:r>
              <a:rPr lang="en-US" sz="4400" b="0" i="0" u="none" strike="noStrike" cap="none" dirty="0" err="1">
                <a:solidFill>
                  <a:srgbClr val="051D40"/>
                </a:solidFill>
                <a:latin typeface="Times New Roman"/>
                <a:ea typeface="Times New Roman"/>
                <a:cs typeface="Times New Roman"/>
                <a:sym typeface="Times New Roman"/>
              </a:rPr>
              <a:t>địa</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phương</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và</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nhà</a:t>
            </a:r>
            <a:r>
              <a:rPr lang="en-US" sz="4400" b="0" i="0" u="none" strike="noStrike" cap="none" dirty="0">
                <a:solidFill>
                  <a:srgbClr val="051D40"/>
                </a:solidFill>
                <a:latin typeface="Times New Roman"/>
                <a:ea typeface="Times New Roman"/>
                <a:cs typeface="Times New Roman"/>
                <a:sym typeface="Times New Roman"/>
              </a:rPr>
              <a:t> </a:t>
            </a:r>
            <a:r>
              <a:rPr lang="en-US" sz="4400" b="0" i="0" u="none" strike="noStrike" cap="none" dirty="0" err="1">
                <a:solidFill>
                  <a:srgbClr val="051D40"/>
                </a:solidFill>
                <a:latin typeface="Times New Roman"/>
                <a:ea typeface="Times New Roman"/>
                <a:cs typeface="Times New Roman"/>
                <a:sym typeface="Times New Roman"/>
              </a:rPr>
              <a:t>trường</a:t>
            </a:r>
            <a:r>
              <a:rPr lang="en-US" sz="4400" b="0" i="0" u="none" strike="noStrike" cap="none" dirty="0">
                <a:solidFill>
                  <a:srgbClr val="051D40"/>
                </a:solidFill>
                <a:latin typeface="Times New Roman"/>
                <a:ea typeface="Times New Roman"/>
                <a:cs typeface="Times New Roman"/>
                <a:sym typeface="Times New Roman"/>
              </a:rPr>
              <a:t>.</a:t>
            </a:r>
            <a:endParaRPr dirty="0"/>
          </a:p>
        </p:txBody>
      </p:sp>
      <p:sp>
        <p:nvSpPr>
          <p:cNvPr id="158" name="Google Shape;158;p4"/>
          <p:cNvSpPr/>
          <p:nvPr/>
        </p:nvSpPr>
        <p:spPr>
          <a:xfrm>
            <a:off x="0" y="6172200"/>
            <a:ext cx="1872234" cy="4114800"/>
          </a:xfrm>
          <a:custGeom>
            <a:avLst/>
            <a:gdLst/>
            <a:ahLst/>
            <a:cxnLst/>
            <a:rect l="l" t="t" r="r" b="b"/>
            <a:pathLst>
              <a:path w="1872234" h="4114800" extrusionOk="0">
                <a:moveTo>
                  <a:pt x="0" y="0"/>
                </a:moveTo>
                <a:lnTo>
                  <a:pt x="1872234" y="0"/>
                </a:lnTo>
                <a:lnTo>
                  <a:pt x="1872234" y="4114800"/>
                </a:lnTo>
                <a:lnTo>
                  <a:pt x="0" y="4114800"/>
                </a:lnTo>
                <a:lnTo>
                  <a:pt x="0" y="0"/>
                </a:lnTo>
                <a:close/>
              </a:path>
            </a:pathLst>
          </a:custGeom>
          <a:blipFill rotWithShape="1">
            <a:blip r:embed="rId8">
              <a:alphaModFix/>
            </a:blip>
            <a:stretch>
              <a:fillRect/>
            </a:stretch>
          </a:blipFill>
          <a:ln>
            <a:noFill/>
          </a:ln>
        </p:spPr>
      </p:sp>
      <p:sp>
        <p:nvSpPr>
          <p:cNvPr id="159" name="Google Shape;159;p4"/>
          <p:cNvSpPr/>
          <p:nvPr/>
        </p:nvSpPr>
        <p:spPr>
          <a:xfrm>
            <a:off x="16480883" y="7490829"/>
            <a:ext cx="1279248" cy="2796171"/>
          </a:xfrm>
          <a:custGeom>
            <a:avLst/>
            <a:gdLst/>
            <a:ahLst/>
            <a:cxnLst/>
            <a:rect l="l" t="t" r="r" b="b"/>
            <a:pathLst>
              <a:path w="1279248" h="2796171" extrusionOk="0">
                <a:moveTo>
                  <a:pt x="0" y="0"/>
                </a:moveTo>
                <a:lnTo>
                  <a:pt x="1279248" y="0"/>
                </a:lnTo>
                <a:lnTo>
                  <a:pt x="1279248" y="2796171"/>
                </a:lnTo>
                <a:lnTo>
                  <a:pt x="0" y="2796171"/>
                </a:lnTo>
                <a:lnTo>
                  <a:pt x="0" y="0"/>
                </a:lnTo>
                <a:close/>
              </a:path>
            </a:pathLst>
          </a:custGeom>
          <a:blipFill rotWithShape="1">
            <a:blip r:embed="rId9">
              <a:alphaModFix/>
            </a:blip>
            <a:stretch>
              <a:fillRect/>
            </a:stretch>
          </a:blipFill>
          <a:ln>
            <a:noFill/>
          </a:ln>
        </p:spPr>
      </p:sp>
      <p:sp>
        <p:nvSpPr>
          <p:cNvPr id="160" name="Google Shape;160;p4"/>
          <p:cNvSpPr txBox="1"/>
          <p:nvPr/>
        </p:nvSpPr>
        <p:spPr>
          <a:xfrm>
            <a:off x="973293" y="904875"/>
            <a:ext cx="13461219" cy="753027"/>
          </a:xfrm>
          <a:prstGeom prst="rect">
            <a:avLst/>
          </a:prstGeom>
          <a:noFill/>
          <a:ln>
            <a:noFill/>
          </a:ln>
        </p:spPr>
        <p:txBody>
          <a:bodyPr spcFirstLastPara="1" wrap="square" lIns="0" tIns="0" rIns="0" bIns="0" anchor="t" anchorCtr="0">
            <a:spAutoFit/>
          </a:bodyPr>
          <a:lstStyle/>
          <a:p>
            <a:pPr marL="0" marR="0" lvl="0" indent="0" algn="just" rtl="0">
              <a:lnSpc>
                <a:spcPct val="140008"/>
              </a:lnSpc>
              <a:spcBef>
                <a:spcPts val="0"/>
              </a:spcBef>
              <a:spcAft>
                <a:spcPts val="0"/>
              </a:spcAft>
              <a:buNone/>
            </a:pPr>
            <a:r>
              <a:rPr lang="en-US" sz="4574" b="1" i="0" u="none" strike="noStrike" cap="none">
                <a:solidFill>
                  <a:srgbClr val="105D22"/>
                </a:solidFill>
                <a:latin typeface="Times New Roman"/>
                <a:ea typeface="Times New Roman"/>
                <a:cs typeface="Times New Roman"/>
                <a:sym typeface="Times New Roman"/>
              </a:rPr>
              <a:t>LỚP 3: Nội dung lồng ghép GDQPAN gồm có:</a:t>
            </a:r>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Google Shape;165;p5"/>
          <p:cNvPicPr preferRelativeResize="0"/>
          <p:nvPr/>
        </p:nvPicPr>
        <p:blipFill rotWithShape="1">
          <a:blip r:embed="rId3">
            <a:alphaModFix/>
          </a:blip>
          <a:srcRect/>
          <a:stretch/>
        </p:blipFill>
        <p:spPr>
          <a:xfrm rot="-4328654">
            <a:off x="226713" y="4324451"/>
            <a:ext cx="1683555" cy="4156926"/>
          </a:xfrm>
          <a:prstGeom prst="rect">
            <a:avLst/>
          </a:prstGeom>
          <a:noFill/>
          <a:ln>
            <a:noFill/>
          </a:ln>
        </p:spPr>
      </p:pic>
      <p:sp>
        <p:nvSpPr>
          <p:cNvPr id="166" name="Google Shape;166;p5"/>
          <p:cNvSpPr/>
          <p:nvPr/>
        </p:nvSpPr>
        <p:spPr>
          <a:xfrm rot="-5400000">
            <a:off x="9554598" y="4242611"/>
            <a:ext cx="9525" cy="3743693"/>
          </a:xfrm>
          <a:prstGeom prst="rect">
            <a:avLst/>
          </a:prstGeom>
          <a:solidFill>
            <a:srgbClr val="EFE9C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700" b="0" i="0" u="none" strike="noStrike" cap="none">
              <a:solidFill>
                <a:srgbClr val="000000"/>
              </a:solidFill>
              <a:latin typeface="Arial"/>
              <a:ea typeface="Arial"/>
              <a:cs typeface="Arial"/>
              <a:sym typeface="Arial"/>
            </a:endParaRPr>
          </a:p>
        </p:txBody>
      </p:sp>
      <p:sp>
        <p:nvSpPr>
          <p:cNvPr id="167" name="Google Shape;167;p5"/>
          <p:cNvSpPr/>
          <p:nvPr/>
        </p:nvSpPr>
        <p:spPr>
          <a:xfrm>
            <a:off x="-304799" y="-114300"/>
            <a:ext cx="18766972" cy="10400349"/>
          </a:xfrm>
          <a:custGeom>
            <a:avLst/>
            <a:gdLst/>
            <a:ahLst/>
            <a:cxnLst/>
            <a:rect l="l" t="t" r="r" b="b"/>
            <a:pathLst>
              <a:path w="3526634" h="1745921" extrusionOk="0">
                <a:moveTo>
                  <a:pt x="0" y="0"/>
                </a:moveTo>
                <a:lnTo>
                  <a:pt x="3526634" y="0"/>
                </a:lnTo>
                <a:lnTo>
                  <a:pt x="3526634" y="1745921"/>
                </a:lnTo>
                <a:lnTo>
                  <a:pt x="0" y="1745921"/>
                </a:lnTo>
                <a:close/>
              </a:path>
            </a:pathLst>
          </a:custGeom>
          <a:solidFill>
            <a:srgbClr val="2A473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700" b="0" i="0" u="none" strike="noStrike" cap="none">
              <a:solidFill>
                <a:srgbClr val="000000"/>
              </a:solidFill>
              <a:latin typeface="Arial"/>
              <a:ea typeface="Arial"/>
              <a:cs typeface="Arial"/>
              <a:sym typeface="Arial"/>
            </a:endParaRPr>
          </a:p>
        </p:txBody>
      </p:sp>
      <p:sp>
        <p:nvSpPr>
          <p:cNvPr id="168" name="Google Shape;168;p5"/>
          <p:cNvSpPr txBox="1"/>
          <p:nvPr/>
        </p:nvSpPr>
        <p:spPr>
          <a:xfrm>
            <a:off x="291465" y="40006"/>
            <a:ext cx="17846040" cy="2731769"/>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4200" b="1" i="0" u="none" strike="noStrike" cap="none">
                <a:solidFill>
                  <a:schemeClr val="lt1"/>
                </a:solidFill>
                <a:latin typeface="Times New Roman"/>
                <a:ea typeface="Times New Roman"/>
                <a:cs typeface="Times New Roman"/>
                <a:sym typeface="Times New Roman"/>
              </a:rPr>
              <a:t> </a:t>
            </a:r>
            <a:r>
              <a:rPr lang="en-US" sz="4200" b="1" i="0" u="none" strike="noStrike" cap="none">
                <a:solidFill>
                  <a:srgbClr val="FFFF00"/>
                </a:solidFill>
                <a:latin typeface="Times New Roman"/>
                <a:ea typeface="Times New Roman"/>
                <a:cs typeface="Times New Roman"/>
                <a:sym typeface="Times New Roman"/>
              </a:rPr>
              <a:t> KẾ HOẠCH </a:t>
            </a:r>
            <a:endParaRPr/>
          </a:p>
          <a:p>
            <a:pPr marL="0" marR="0" lvl="0" indent="0" algn="ctr" rtl="0">
              <a:spcBef>
                <a:spcPts val="0"/>
              </a:spcBef>
              <a:spcAft>
                <a:spcPts val="0"/>
              </a:spcAft>
              <a:buNone/>
            </a:pPr>
            <a:r>
              <a:rPr lang="en-US" sz="4200" b="1" i="0" u="none" strike="noStrike" cap="none">
                <a:solidFill>
                  <a:srgbClr val="FFFF00"/>
                </a:solidFill>
                <a:latin typeface="Times New Roman"/>
                <a:ea typeface="Times New Roman"/>
                <a:cs typeface="Times New Roman"/>
                <a:sym typeface="Times New Roman"/>
              </a:rPr>
              <a:t> LỒNG GHÉP NỘI DUNG GIÁO DỤC QUỐC PHÒNG VÀ AN NINH </a:t>
            </a:r>
            <a:endParaRPr/>
          </a:p>
          <a:p>
            <a:pPr marL="0" marR="0" lvl="0" indent="0" algn="ctr" rtl="0">
              <a:spcBef>
                <a:spcPts val="0"/>
              </a:spcBef>
              <a:spcAft>
                <a:spcPts val="0"/>
              </a:spcAft>
              <a:buNone/>
            </a:pPr>
            <a:r>
              <a:rPr lang="en-US" sz="4200" b="1" i="0" u="none" strike="noStrike" cap="none">
                <a:solidFill>
                  <a:srgbClr val="FFFF00"/>
                </a:solidFill>
                <a:latin typeface="Times New Roman"/>
                <a:ea typeface="Times New Roman"/>
                <a:cs typeface="Times New Roman"/>
                <a:sym typeface="Times New Roman"/>
              </a:rPr>
              <a:t>LỚP 3- MÔN : TNXH</a:t>
            </a:r>
            <a:endParaRPr sz="4200" b="1" i="0" u="none" strike="noStrike" cap="none">
              <a:solidFill>
                <a:srgbClr val="FFFF00"/>
              </a:solidFill>
              <a:latin typeface="Times New Roman"/>
              <a:ea typeface="Times New Roman"/>
              <a:cs typeface="Times New Roman"/>
              <a:sym typeface="Times New Roman"/>
            </a:endParaRPr>
          </a:p>
          <a:p>
            <a:pPr marL="0" marR="0" lvl="0" indent="685800" algn="l" rtl="0">
              <a:spcBef>
                <a:spcPts val="0"/>
              </a:spcBef>
              <a:spcAft>
                <a:spcPts val="0"/>
              </a:spcAft>
              <a:buNone/>
            </a:pPr>
            <a:endParaRPr sz="4200" b="1" i="0" u="none" strike="noStrike" cap="none">
              <a:solidFill>
                <a:schemeClr val="lt1"/>
              </a:solidFill>
              <a:latin typeface="Times New Roman"/>
              <a:ea typeface="Times New Roman"/>
              <a:cs typeface="Times New Roman"/>
              <a:sym typeface="Times New Roman"/>
            </a:endParaRPr>
          </a:p>
        </p:txBody>
      </p:sp>
      <p:graphicFrame>
        <p:nvGraphicFramePr>
          <p:cNvPr id="169" name="Google Shape;169;p5"/>
          <p:cNvGraphicFramePr/>
          <p:nvPr/>
        </p:nvGraphicFramePr>
        <p:xfrm>
          <a:off x="-304800" y="1943100"/>
          <a:ext cx="18766975" cy="8035960"/>
        </p:xfrm>
        <a:graphic>
          <a:graphicData uri="http://schemas.openxmlformats.org/drawingml/2006/table">
            <a:tbl>
              <a:tblPr firstRow="1" bandRow="1">
                <a:noFill/>
                <a:tableStyleId>{1E58ADD2-0072-4BF2-936F-2F0A919CCD36}</a:tableStyleId>
              </a:tblPr>
              <a:tblGrid>
                <a:gridCol w="1008075">
                  <a:extLst>
                    <a:ext uri="{9D8B030D-6E8A-4147-A177-3AD203B41FA5}">
                      <a16:colId xmlns:a16="http://schemas.microsoft.com/office/drawing/2014/main" val="20000"/>
                    </a:ext>
                  </a:extLst>
                </a:gridCol>
                <a:gridCol w="1998850">
                  <a:extLst>
                    <a:ext uri="{9D8B030D-6E8A-4147-A177-3AD203B41FA5}">
                      <a16:colId xmlns:a16="http://schemas.microsoft.com/office/drawing/2014/main" val="20001"/>
                    </a:ext>
                  </a:extLst>
                </a:gridCol>
                <a:gridCol w="2272450">
                  <a:extLst>
                    <a:ext uri="{9D8B030D-6E8A-4147-A177-3AD203B41FA5}">
                      <a16:colId xmlns:a16="http://schemas.microsoft.com/office/drawing/2014/main" val="20002"/>
                    </a:ext>
                  </a:extLst>
                </a:gridCol>
                <a:gridCol w="11006325">
                  <a:extLst>
                    <a:ext uri="{9D8B030D-6E8A-4147-A177-3AD203B41FA5}">
                      <a16:colId xmlns:a16="http://schemas.microsoft.com/office/drawing/2014/main" val="20003"/>
                    </a:ext>
                  </a:extLst>
                </a:gridCol>
                <a:gridCol w="1538575">
                  <a:extLst>
                    <a:ext uri="{9D8B030D-6E8A-4147-A177-3AD203B41FA5}">
                      <a16:colId xmlns:a16="http://schemas.microsoft.com/office/drawing/2014/main" val="20004"/>
                    </a:ext>
                  </a:extLst>
                </a:gridCol>
                <a:gridCol w="942700">
                  <a:extLst>
                    <a:ext uri="{9D8B030D-6E8A-4147-A177-3AD203B41FA5}">
                      <a16:colId xmlns:a16="http://schemas.microsoft.com/office/drawing/2014/main" val="20005"/>
                    </a:ext>
                  </a:extLst>
                </a:gridCol>
              </a:tblGrid>
              <a:tr h="1605950">
                <a:tc>
                  <a:txBody>
                    <a:bodyPr/>
                    <a:lstStyle/>
                    <a:p>
                      <a:pPr marL="0" marR="0" lvl="0" indent="0" algn="ctr" rtl="0">
                        <a:lnSpc>
                          <a:spcPct val="47361"/>
                        </a:lnSpc>
                        <a:spcBef>
                          <a:spcPts val="0"/>
                        </a:spcBef>
                        <a:spcAft>
                          <a:spcPts val="0"/>
                        </a:spcAft>
                        <a:buNone/>
                      </a:pPr>
                      <a:r>
                        <a:rPr lang="en-US" sz="3600" b="1" i="0" u="none" strike="noStrike" cap="none">
                          <a:latin typeface="Times New Roman"/>
                          <a:ea typeface="Times New Roman"/>
                          <a:cs typeface="Times New Roman"/>
                          <a:sym typeface="Times New Roman"/>
                        </a:rPr>
                        <a:t>Tuần</a:t>
                      </a:r>
                      <a:endParaRPr/>
                    </a:p>
                  </a:txBody>
                  <a:tcPr marL="0" marR="0" marT="0" marB="0" anchor="ctr"/>
                </a:tc>
                <a:tc>
                  <a:txBody>
                    <a:bodyPr/>
                    <a:lstStyle/>
                    <a:p>
                      <a:pPr marL="0" marR="0" lvl="0" indent="0" algn="l" rtl="0">
                        <a:lnSpc>
                          <a:spcPct val="53281"/>
                        </a:lnSpc>
                        <a:spcBef>
                          <a:spcPts val="0"/>
                        </a:spcBef>
                        <a:spcAft>
                          <a:spcPts val="0"/>
                        </a:spcAft>
                        <a:buNone/>
                      </a:pPr>
                      <a:r>
                        <a:rPr lang="en-US" sz="3200" b="1" i="0" u="none" strike="noStrike" cap="none">
                          <a:latin typeface="Times New Roman"/>
                          <a:ea typeface="Times New Roman"/>
                          <a:cs typeface="Times New Roman"/>
                          <a:sym typeface="Times New Roman"/>
                        </a:rPr>
                        <a:t>     Chủ đề</a:t>
                      </a:r>
                      <a:endParaRPr sz="3200" b="1" i="0" u="none" strike="noStrike" cap="none">
                        <a:latin typeface="Times New Roman"/>
                        <a:ea typeface="Times New Roman"/>
                        <a:cs typeface="Times New Roman"/>
                        <a:sym typeface="Times New Roman"/>
                      </a:endParaRPr>
                    </a:p>
                  </a:txBody>
                  <a:tcPr marL="0" marR="0" marT="0" marB="0" anchor="ctr"/>
                </a:tc>
                <a:tc>
                  <a:txBody>
                    <a:bodyPr/>
                    <a:lstStyle/>
                    <a:p>
                      <a:pPr marL="0" marR="0" lvl="0" indent="0" algn="ctr" rtl="0">
                        <a:lnSpc>
                          <a:spcPct val="47361"/>
                        </a:lnSpc>
                        <a:spcBef>
                          <a:spcPts val="0"/>
                        </a:spcBef>
                        <a:spcAft>
                          <a:spcPts val="0"/>
                        </a:spcAft>
                        <a:buNone/>
                      </a:pPr>
                      <a:r>
                        <a:rPr lang="en-US" sz="3600" b="1" i="0" u="none" strike="noStrike" cap="none">
                          <a:latin typeface="Times New Roman"/>
                          <a:ea typeface="Times New Roman"/>
                          <a:cs typeface="Times New Roman"/>
                          <a:sym typeface="Times New Roman"/>
                        </a:rPr>
                        <a:t>Bài </a:t>
                      </a:r>
                      <a:endParaRPr/>
                    </a:p>
                    <a:p>
                      <a:pPr marL="0" marR="0" lvl="0" indent="0" algn="ctr" rtl="0">
                        <a:lnSpc>
                          <a:spcPct val="47361"/>
                        </a:lnSpc>
                        <a:spcBef>
                          <a:spcPts val="1200"/>
                        </a:spcBef>
                        <a:spcAft>
                          <a:spcPts val="0"/>
                        </a:spcAft>
                        <a:buNone/>
                      </a:pPr>
                      <a:r>
                        <a:rPr lang="en-US" sz="3600" b="1" i="0" u="none" strike="noStrike" cap="none">
                          <a:latin typeface="Times New Roman"/>
                          <a:ea typeface="Times New Roman"/>
                          <a:cs typeface="Times New Roman"/>
                          <a:sym typeface="Times New Roman"/>
                        </a:rPr>
                        <a:t>lồng ghép</a:t>
                      </a:r>
                      <a:endParaRPr sz="3600" b="1" i="0" u="none" strike="noStrike" cap="none">
                        <a:latin typeface="Times New Roman"/>
                        <a:ea typeface="Times New Roman"/>
                        <a:cs typeface="Times New Roman"/>
                        <a:sym typeface="Times New Roman"/>
                      </a:endParaRPr>
                    </a:p>
                  </a:txBody>
                  <a:tcPr marL="0" marR="0" marT="0" marB="0" anchor="ctr"/>
                </a:tc>
                <a:tc>
                  <a:txBody>
                    <a:bodyPr/>
                    <a:lstStyle/>
                    <a:p>
                      <a:pPr marL="0" marR="0" lvl="0" indent="0" algn="ctr" rtl="0">
                        <a:lnSpc>
                          <a:spcPct val="47361"/>
                        </a:lnSpc>
                        <a:spcBef>
                          <a:spcPts val="0"/>
                        </a:spcBef>
                        <a:spcAft>
                          <a:spcPts val="0"/>
                        </a:spcAft>
                        <a:buNone/>
                      </a:pPr>
                      <a:r>
                        <a:rPr lang="en-US" sz="3600" b="1" i="0" u="none" strike="noStrike" cap="none">
                          <a:latin typeface="Times New Roman"/>
                          <a:ea typeface="Times New Roman"/>
                          <a:cs typeface="Times New Roman"/>
                          <a:sym typeface="Times New Roman"/>
                        </a:rPr>
                        <a:t>Nội dung lồng ghép</a:t>
                      </a:r>
                      <a:endParaRPr sz="3600" b="1" i="0" u="none" strike="noStrike" cap="none">
                        <a:latin typeface="Times New Roman"/>
                        <a:ea typeface="Times New Roman"/>
                        <a:cs typeface="Times New Roman"/>
                        <a:sym typeface="Times New Roman"/>
                      </a:endParaRPr>
                    </a:p>
                  </a:txBody>
                  <a:tcPr marL="0" marR="0" marT="0" marB="0" anchor="ctr"/>
                </a:tc>
                <a:tc>
                  <a:txBody>
                    <a:bodyPr/>
                    <a:lstStyle/>
                    <a:p>
                      <a:pPr marL="0" marR="0" lvl="0" indent="0" algn="ctr" rtl="0">
                        <a:lnSpc>
                          <a:spcPct val="53281"/>
                        </a:lnSpc>
                        <a:spcBef>
                          <a:spcPts val="0"/>
                        </a:spcBef>
                        <a:spcAft>
                          <a:spcPts val="0"/>
                        </a:spcAft>
                        <a:buNone/>
                      </a:pPr>
                      <a:r>
                        <a:rPr lang="en-US" sz="3200" b="1" i="0" u="none" strike="noStrike" cap="none">
                          <a:latin typeface="Times New Roman"/>
                          <a:ea typeface="Times New Roman"/>
                          <a:cs typeface="Times New Roman"/>
                          <a:sym typeface="Times New Roman"/>
                        </a:rPr>
                        <a:t>Mức độ</a:t>
                      </a:r>
                      <a:endParaRPr sz="3200" b="1" i="0" u="none" strike="noStrike" cap="none">
                        <a:latin typeface="Times New Roman"/>
                        <a:ea typeface="Times New Roman"/>
                        <a:cs typeface="Times New Roman"/>
                        <a:sym typeface="Times New Roman"/>
                      </a:endParaRPr>
                    </a:p>
                    <a:p>
                      <a:pPr marL="0" marR="0" lvl="0" indent="0" algn="ctr" rtl="0">
                        <a:lnSpc>
                          <a:spcPct val="53281"/>
                        </a:lnSpc>
                        <a:spcBef>
                          <a:spcPts val="1200"/>
                        </a:spcBef>
                        <a:spcAft>
                          <a:spcPts val="0"/>
                        </a:spcAft>
                        <a:buNone/>
                      </a:pPr>
                      <a:r>
                        <a:rPr lang="en-US" sz="3200" b="1" i="0" u="none" strike="noStrike" cap="none">
                          <a:latin typeface="Times New Roman"/>
                          <a:ea typeface="Times New Roman"/>
                          <a:cs typeface="Times New Roman"/>
                          <a:sym typeface="Times New Roman"/>
                        </a:rPr>
                        <a:t> lồng</a:t>
                      </a:r>
                      <a:endParaRPr sz="3200" b="1" i="0" u="none" strike="noStrike" cap="none">
                        <a:latin typeface="Times New Roman"/>
                        <a:ea typeface="Times New Roman"/>
                        <a:cs typeface="Times New Roman"/>
                        <a:sym typeface="Times New Roman"/>
                      </a:endParaRPr>
                    </a:p>
                    <a:p>
                      <a:pPr marL="0" marR="0" lvl="0" indent="0" algn="ctr" rtl="0">
                        <a:lnSpc>
                          <a:spcPct val="53281"/>
                        </a:lnSpc>
                        <a:spcBef>
                          <a:spcPts val="1200"/>
                        </a:spcBef>
                        <a:spcAft>
                          <a:spcPts val="0"/>
                        </a:spcAft>
                        <a:buNone/>
                      </a:pPr>
                      <a:r>
                        <a:rPr lang="en-US" sz="3200" b="1" i="0" u="none" strike="noStrike" cap="none">
                          <a:latin typeface="Times New Roman"/>
                          <a:ea typeface="Times New Roman"/>
                          <a:cs typeface="Times New Roman"/>
                          <a:sym typeface="Times New Roman"/>
                        </a:rPr>
                        <a:t> ghép</a:t>
                      </a:r>
                      <a:endParaRPr sz="3200" b="1" i="0" u="none" strike="noStrike" cap="none">
                        <a:latin typeface="Times New Roman"/>
                        <a:ea typeface="Times New Roman"/>
                        <a:cs typeface="Times New Roman"/>
                        <a:sym typeface="Times New Roman"/>
                      </a:endParaRPr>
                    </a:p>
                  </a:txBody>
                  <a:tcPr marL="0" marR="0" marT="0" marB="0" anchor="ctr"/>
                </a:tc>
                <a:tc>
                  <a:txBody>
                    <a:bodyPr/>
                    <a:lstStyle/>
                    <a:p>
                      <a:pPr marL="0" marR="0" lvl="0" indent="0" algn="ctr" rtl="0">
                        <a:lnSpc>
                          <a:spcPct val="47361"/>
                        </a:lnSpc>
                        <a:spcBef>
                          <a:spcPts val="0"/>
                        </a:spcBef>
                        <a:spcAft>
                          <a:spcPts val="0"/>
                        </a:spcAft>
                        <a:buNone/>
                      </a:pPr>
                      <a:r>
                        <a:rPr lang="en-US" sz="3600" b="1" u="none" strike="noStrike" cap="none">
                          <a:latin typeface="Times New Roman"/>
                          <a:ea typeface="Times New Roman"/>
                          <a:cs typeface="Times New Roman"/>
                          <a:sym typeface="Times New Roman"/>
                        </a:rPr>
                        <a:t>Ghi</a:t>
                      </a:r>
                      <a:endParaRPr sz="3600" b="1" u="none" strike="noStrike" cap="none">
                        <a:latin typeface="Times New Roman"/>
                        <a:ea typeface="Times New Roman"/>
                        <a:cs typeface="Times New Roman"/>
                        <a:sym typeface="Times New Roman"/>
                      </a:endParaRPr>
                    </a:p>
                    <a:p>
                      <a:pPr marL="0" marR="0" lvl="0" indent="0" algn="ctr" rtl="0">
                        <a:lnSpc>
                          <a:spcPct val="47361"/>
                        </a:lnSpc>
                        <a:spcBef>
                          <a:spcPts val="1200"/>
                        </a:spcBef>
                        <a:spcAft>
                          <a:spcPts val="0"/>
                        </a:spcAft>
                        <a:buNone/>
                      </a:pPr>
                      <a:r>
                        <a:rPr lang="en-US" sz="3600" b="1" u="none" strike="noStrike" cap="none">
                          <a:latin typeface="Times New Roman"/>
                          <a:ea typeface="Times New Roman"/>
                          <a:cs typeface="Times New Roman"/>
                          <a:sym typeface="Times New Roman"/>
                        </a:rPr>
                        <a:t> chú</a:t>
                      </a:r>
                      <a:endParaRPr sz="3600" b="1" u="none" strike="noStrike" cap="none">
                        <a:latin typeface="Times New Roman"/>
                        <a:ea typeface="Times New Roman"/>
                        <a:cs typeface="Times New Roman"/>
                        <a:sym typeface="Times New Roman"/>
                      </a:endParaRPr>
                    </a:p>
                  </a:txBody>
                  <a:tcPr marL="0" marR="0" marT="0" marB="0" anchor="ctr"/>
                </a:tc>
                <a:extLst>
                  <a:ext uri="{0D108BD9-81ED-4DB2-BD59-A6C34878D82A}">
                    <a16:rowId xmlns:a16="http://schemas.microsoft.com/office/drawing/2014/main" val="10000"/>
                  </a:ext>
                </a:extLst>
              </a:tr>
              <a:tr h="2099125">
                <a:tc>
                  <a:txBody>
                    <a:bodyPr/>
                    <a:lstStyle/>
                    <a:p>
                      <a:pPr marL="0" marR="0" lvl="0" indent="0" algn="ctr" rtl="0">
                        <a:spcBef>
                          <a:spcPts val="0"/>
                        </a:spcBef>
                        <a:spcAft>
                          <a:spcPts val="0"/>
                        </a:spcAft>
                        <a:buNone/>
                      </a:pPr>
                      <a:r>
                        <a:rPr lang="en-US" sz="3600" u="none" strike="noStrike" cap="none">
                          <a:latin typeface="Times New Roman"/>
                          <a:ea typeface="Times New Roman"/>
                          <a:cs typeface="Times New Roman"/>
                          <a:sym typeface="Times New Roman"/>
                        </a:rPr>
                        <a:t>2</a:t>
                      </a:r>
                      <a:endParaRPr sz="3600" u="none" strike="noStrike" cap="none">
                        <a:latin typeface="Times New Roman"/>
                        <a:ea typeface="Times New Roman"/>
                        <a:cs typeface="Times New Roman"/>
                        <a:sym typeface="Times New Roman"/>
                      </a:endParaRPr>
                    </a:p>
                  </a:txBody>
                  <a:tcPr marL="0" marR="0" marT="0" marB="0" anchor="ctr"/>
                </a:tc>
                <a:tc>
                  <a:txBody>
                    <a:bodyPr/>
                    <a:lstStyle/>
                    <a:p>
                      <a:pPr marL="0" marR="0" lvl="0" indent="0" algn="l" rtl="0">
                        <a:lnSpc>
                          <a:spcPct val="93305"/>
                        </a:lnSpc>
                        <a:spcBef>
                          <a:spcPts val="0"/>
                        </a:spcBef>
                        <a:spcAft>
                          <a:spcPts val="0"/>
                        </a:spcAft>
                        <a:buNone/>
                      </a:pPr>
                      <a:r>
                        <a:rPr lang="en-US" sz="3600" u="none" strike="noStrike" cap="none">
                          <a:solidFill>
                            <a:schemeClr val="dk1"/>
                          </a:solidFill>
                          <a:latin typeface="Times New Roman"/>
                          <a:ea typeface="Times New Roman"/>
                          <a:cs typeface="Times New Roman"/>
                          <a:sym typeface="Times New Roman"/>
                        </a:rPr>
                        <a:t>Gia đình </a:t>
                      </a:r>
                      <a:endParaRPr/>
                    </a:p>
                    <a:p>
                      <a:pPr marL="0" marR="0" lvl="0" indent="0" algn="l" rtl="0">
                        <a:lnSpc>
                          <a:spcPct val="93305"/>
                        </a:lnSpc>
                        <a:spcBef>
                          <a:spcPts val="0"/>
                        </a:spcBef>
                        <a:spcAft>
                          <a:spcPts val="0"/>
                        </a:spcAft>
                        <a:buNone/>
                      </a:pPr>
                      <a:r>
                        <a:rPr lang="en-US" sz="3600" u="none" strike="noStrike" cap="none">
                          <a:solidFill>
                            <a:srgbClr val="5E17EB"/>
                          </a:solidFill>
                          <a:latin typeface="Times New Roman"/>
                          <a:ea typeface="Times New Roman"/>
                          <a:cs typeface="Times New Roman"/>
                          <a:sym typeface="Times New Roman"/>
                        </a:rPr>
                        <a:t>     </a:t>
                      </a:r>
                      <a:endParaRPr/>
                    </a:p>
                    <a:p>
                      <a:pPr marL="0" marR="0" lvl="0" indent="0" algn="ctr" rtl="0">
                        <a:spcBef>
                          <a:spcPts val="0"/>
                        </a:spcBef>
                        <a:spcAft>
                          <a:spcPts val="0"/>
                        </a:spcAft>
                        <a:buNone/>
                      </a:pPr>
                      <a:endParaRPr sz="3600" u="none" strike="noStrike" cap="none">
                        <a:latin typeface="Times New Roman"/>
                        <a:ea typeface="Times New Roman"/>
                        <a:cs typeface="Times New Roman"/>
                        <a:sym typeface="Times New Roman"/>
                      </a:endParaRPr>
                    </a:p>
                  </a:txBody>
                  <a:tcPr marL="0" marR="0" marT="0" marB="0" anchor="ctr"/>
                </a:tc>
                <a:tc>
                  <a:txBody>
                    <a:bodyPr/>
                    <a:lstStyle/>
                    <a:p>
                      <a:pPr marL="0" marR="0" lvl="0" indent="0" algn="ctr" rtl="0">
                        <a:spcBef>
                          <a:spcPts val="0"/>
                        </a:spcBef>
                        <a:spcAft>
                          <a:spcPts val="0"/>
                        </a:spcAft>
                        <a:buNone/>
                      </a:pPr>
                      <a:r>
                        <a:rPr lang="en-US" sz="3600" u="none" strike="noStrike" cap="none">
                          <a:latin typeface="Times New Roman"/>
                          <a:ea typeface="Times New Roman"/>
                          <a:cs typeface="Times New Roman"/>
                          <a:sym typeface="Times New Roman"/>
                        </a:rPr>
                        <a:t>Bài 3: </a:t>
                      </a:r>
                      <a:r>
                        <a:rPr lang="en-US" sz="3600" u="none" strike="noStrike" cap="none">
                          <a:solidFill>
                            <a:srgbClr val="000000"/>
                          </a:solidFill>
                          <a:latin typeface="Times New Roman"/>
                          <a:ea typeface="Times New Roman"/>
                          <a:cs typeface="Times New Roman"/>
                          <a:sym typeface="Times New Roman"/>
                        </a:rPr>
                        <a:t>Vệ sinh xung quanh nhà </a:t>
                      </a:r>
                      <a:endParaRPr sz="3600" u="none" strike="noStrike" cap="none">
                        <a:latin typeface="Times New Roman"/>
                        <a:ea typeface="Times New Roman"/>
                        <a:cs typeface="Times New Roman"/>
                        <a:sym typeface="Times New Roman"/>
                      </a:endParaRPr>
                    </a:p>
                  </a:txBody>
                  <a:tcPr marL="0" marR="0" marT="0" marB="0" anchor="ctr"/>
                </a:tc>
                <a:tc>
                  <a:txBody>
                    <a:bodyPr/>
                    <a:lstStyle/>
                    <a:p>
                      <a:pPr marL="0" marR="0" lvl="0" indent="0" algn="l" rtl="0">
                        <a:lnSpc>
                          <a:spcPct val="93305"/>
                        </a:lnSpc>
                        <a:spcBef>
                          <a:spcPts val="0"/>
                        </a:spcBef>
                        <a:spcAft>
                          <a:spcPts val="0"/>
                        </a:spcAft>
                        <a:buNone/>
                      </a:pPr>
                      <a:endParaRPr sz="3600" u="none" strike="noStrike" cap="none">
                        <a:latin typeface="Times New Roman"/>
                        <a:ea typeface="Times New Roman"/>
                        <a:cs typeface="Times New Roman"/>
                        <a:sym typeface="Times New Roman"/>
                      </a:endParaRPr>
                    </a:p>
                    <a:p>
                      <a:pPr marL="0" marR="0" lvl="0" indent="0" algn="l" rtl="0">
                        <a:lnSpc>
                          <a:spcPct val="93305"/>
                        </a:lnSpc>
                        <a:spcBef>
                          <a:spcPts val="0"/>
                        </a:spcBef>
                        <a:spcAft>
                          <a:spcPts val="0"/>
                        </a:spcAft>
                        <a:buNone/>
                      </a:pPr>
                      <a:r>
                        <a:rPr lang="en-US" sz="3600" u="none" strike="noStrike" cap="none">
                          <a:latin typeface="Times New Roman"/>
                          <a:ea typeface="Times New Roman"/>
                          <a:cs typeface="Times New Roman"/>
                          <a:sym typeface="Times New Roman"/>
                        </a:rPr>
                        <a:t>  Tiết 1:</a:t>
                      </a:r>
                      <a:r>
                        <a:rPr lang="en-US" sz="3600" u="none" strike="noStrike" cap="none">
                          <a:solidFill>
                            <a:srgbClr val="000000"/>
                          </a:solidFill>
                          <a:latin typeface="Times New Roman"/>
                          <a:ea typeface="Times New Roman"/>
                          <a:cs typeface="Times New Roman"/>
                          <a:sym typeface="Times New Roman"/>
                        </a:rPr>
                        <a:t>Những  hoạt động, hình ảnh của học sinh tham gia bảo vệ môi trường ở địa phương.</a:t>
                      </a:r>
                      <a:endParaRPr/>
                    </a:p>
                    <a:p>
                      <a:pPr marL="0" marR="0" lvl="0" indent="0" algn="l" rtl="0">
                        <a:lnSpc>
                          <a:spcPct val="93305"/>
                        </a:lnSpc>
                        <a:spcBef>
                          <a:spcPts val="0"/>
                        </a:spcBef>
                        <a:spcAft>
                          <a:spcPts val="0"/>
                        </a:spcAft>
                        <a:buNone/>
                      </a:pPr>
                      <a:r>
                        <a:rPr lang="en-US" sz="3600" u="none" strike="noStrike" cap="none">
                          <a:solidFill>
                            <a:srgbClr val="000000"/>
                          </a:solidFill>
                          <a:latin typeface="Times New Roman"/>
                          <a:ea typeface="Times New Roman"/>
                          <a:cs typeface="Times New Roman"/>
                          <a:sym typeface="Times New Roman"/>
                        </a:rPr>
                        <a:t>  </a:t>
                      </a:r>
                      <a:endParaRPr/>
                    </a:p>
                    <a:p>
                      <a:pPr marL="0" marR="0" lvl="0" indent="0" algn="l" rtl="0">
                        <a:spcBef>
                          <a:spcPts val="0"/>
                        </a:spcBef>
                        <a:spcAft>
                          <a:spcPts val="0"/>
                        </a:spcAft>
                        <a:buNone/>
                      </a:pPr>
                      <a:endParaRPr sz="3600" u="none" strike="noStrike" cap="none">
                        <a:latin typeface="Times New Roman"/>
                        <a:ea typeface="Times New Roman"/>
                        <a:cs typeface="Times New Roman"/>
                        <a:sym typeface="Times New Roman"/>
                      </a:endParaRPr>
                    </a:p>
                  </a:txBody>
                  <a:tcPr marL="0" marR="0" marT="0" marB="0" anchor="ctr"/>
                </a:tc>
                <a:tc>
                  <a:txBody>
                    <a:bodyPr/>
                    <a:lstStyle/>
                    <a:p>
                      <a:pPr marL="0" marR="0" lvl="0" indent="0" algn="ctr" rtl="0">
                        <a:spcBef>
                          <a:spcPts val="0"/>
                        </a:spcBef>
                        <a:spcAft>
                          <a:spcPts val="0"/>
                        </a:spcAft>
                        <a:buNone/>
                      </a:pPr>
                      <a:r>
                        <a:rPr lang="en-US" sz="3600" u="none" strike="noStrike" cap="none">
                          <a:latin typeface="Times New Roman"/>
                          <a:ea typeface="Times New Roman"/>
                          <a:cs typeface="Times New Roman"/>
                          <a:sym typeface="Times New Roman"/>
                        </a:rPr>
                        <a:t>Bộ phận</a:t>
                      </a:r>
                      <a:endParaRPr/>
                    </a:p>
                  </a:txBody>
                  <a:tcPr marL="0" marR="0" marT="0" marB="0" anchor="ctr"/>
                </a:tc>
                <a:tc>
                  <a:txBody>
                    <a:bodyPr/>
                    <a:lstStyle/>
                    <a:p>
                      <a:pPr marL="0" marR="0" lvl="0" indent="0" algn="ctr" rtl="0">
                        <a:spcBef>
                          <a:spcPts val="0"/>
                        </a:spcBef>
                        <a:spcAft>
                          <a:spcPts val="0"/>
                        </a:spcAft>
                        <a:buNone/>
                      </a:pPr>
                      <a:r>
                        <a:rPr lang="en-US" sz="4200" u="none" strike="noStrike" cap="none">
                          <a:latin typeface="Times New Roman"/>
                          <a:ea typeface="Times New Roman"/>
                          <a:cs typeface="Times New Roman"/>
                          <a:sym typeface="Times New Roman"/>
                        </a:rPr>
                        <a:t> </a:t>
                      </a:r>
                      <a:endParaRPr/>
                    </a:p>
                  </a:txBody>
                  <a:tcPr marL="0" marR="0" marT="0" marB="0" anchor="ctr"/>
                </a:tc>
                <a:extLst>
                  <a:ext uri="{0D108BD9-81ED-4DB2-BD59-A6C34878D82A}">
                    <a16:rowId xmlns:a16="http://schemas.microsoft.com/office/drawing/2014/main" val="10001"/>
                  </a:ext>
                </a:extLst>
              </a:tr>
              <a:tr h="3262925">
                <a:tc>
                  <a:txBody>
                    <a:bodyPr/>
                    <a:lstStyle/>
                    <a:p>
                      <a:pPr marL="0" marR="0" lvl="0" indent="0" algn="ctr" rtl="0">
                        <a:spcBef>
                          <a:spcPts val="0"/>
                        </a:spcBef>
                        <a:spcAft>
                          <a:spcPts val="0"/>
                        </a:spcAft>
                        <a:buNone/>
                      </a:pPr>
                      <a:r>
                        <a:rPr lang="en-US" sz="3600" u="none" strike="noStrike" cap="none">
                          <a:latin typeface="Times New Roman"/>
                          <a:ea typeface="Times New Roman"/>
                          <a:cs typeface="Times New Roman"/>
                          <a:sym typeface="Times New Roman"/>
                        </a:rPr>
                        <a:t>10</a:t>
                      </a:r>
                      <a:endParaRPr sz="3600" u="none" strike="noStrike" cap="none">
                        <a:latin typeface="Times New Roman"/>
                        <a:ea typeface="Times New Roman"/>
                        <a:cs typeface="Times New Roman"/>
                        <a:sym typeface="Times New Roman"/>
                      </a:endParaRPr>
                    </a:p>
                  </a:txBody>
                  <a:tcPr marL="0" marR="0" marT="0" marB="0" anchor="ctr"/>
                </a:tc>
                <a:tc>
                  <a:txBody>
                    <a:bodyPr/>
                    <a:lstStyle/>
                    <a:p>
                      <a:pPr marL="0" marR="0" lvl="0" indent="0" algn="ctr" rtl="0">
                        <a:lnSpc>
                          <a:spcPct val="93305"/>
                        </a:lnSpc>
                        <a:spcBef>
                          <a:spcPts val="0"/>
                        </a:spcBef>
                        <a:spcAft>
                          <a:spcPts val="0"/>
                        </a:spcAft>
                        <a:buNone/>
                      </a:pPr>
                      <a:r>
                        <a:rPr lang="en-US" sz="3600" u="none" strike="noStrike" cap="none">
                          <a:solidFill>
                            <a:schemeClr val="dk1"/>
                          </a:solidFill>
                          <a:latin typeface="Times New Roman"/>
                          <a:ea typeface="Times New Roman"/>
                          <a:cs typeface="Times New Roman"/>
                          <a:sym typeface="Times New Roman"/>
                        </a:rPr>
                        <a:t>Cộng đồng </a:t>
                      </a:r>
                      <a:endParaRPr/>
                    </a:p>
                    <a:p>
                      <a:pPr marL="0" marR="0" lvl="0" indent="0" algn="ctr" rtl="0">
                        <a:lnSpc>
                          <a:spcPct val="93305"/>
                        </a:lnSpc>
                        <a:spcBef>
                          <a:spcPts val="0"/>
                        </a:spcBef>
                        <a:spcAft>
                          <a:spcPts val="0"/>
                        </a:spcAft>
                        <a:buNone/>
                      </a:pPr>
                      <a:r>
                        <a:rPr lang="en-US" sz="3600" u="none" strike="noStrike" cap="none">
                          <a:solidFill>
                            <a:schemeClr val="dk1"/>
                          </a:solidFill>
                          <a:latin typeface="Times New Roman"/>
                          <a:ea typeface="Times New Roman"/>
                          <a:cs typeface="Times New Roman"/>
                          <a:sym typeface="Times New Roman"/>
                        </a:rPr>
                        <a:t>địa phương</a:t>
                      </a:r>
                      <a:endParaRPr sz="3600" u="none" strike="noStrike" cap="none">
                        <a:solidFill>
                          <a:schemeClr val="dk1"/>
                        </a:solidFill>
                        <a:latin typeface="Times New Roman"/>
                        <a:ea typeface="Times New Roman"/>
                        <a:cs typeface="Times New Roman"/>
                        <a:sym typeface="Times New Roman"/>
                      </a:endParaRPr>
                    </a:p>
                    <a:p>
                      <a:pPr marL="0" marR="0" lvl="0" indent="0" algn="ctr" rtl="0">
                        <a:spcBef>
                          <a:spcPts val="0"/>
                        </a:spcBef>
                        <a:spcAft>
                          <a:spcPts val="0"/>
                        </a:spcAft>
                        <a:buNone/>
                      </a:pPr>
                      <a:endParaRPr sz="3600" u="none" strike="noStrike" cap="none">
                        <a:latin typeface="Times New Roman"/>
                        <a:ea typeface="Times New Roman"/>
                        <a:cs typeface="Times New Roman"/>
                        <a:sym typeface="Times New Roman"/>
                      </a:endParaRPr>
                    </a:p>
                  </a:txBody>
                  <a:tcPr marL="0" marR="0" marT="0" marB="0" anchor="ctr"/>
                </a:tc>
                <a:tc>
                  <a:txBody>
                    <a:bodyPr/>
                    <a:lstStyle/>
                    <a:p>
                      <a:pPr marL="0" marR="0" lvl="0" indent="0" algn="ctr" rtl="0">
                        <a:lnSpc>
                          <a:spcPct val="100000"/>
                        </a:lnSpc>
                        <a:spcBef>
                          <a:spcPts val="0"/>
                        </a:spcBef>
                        <a:spcAft>
                          <a:spcPts val="0"/>
                        </a:spcAft>
                        <a:buClr>
                          <a:srgbClr val="000000"/>
                        </a:buClr>
                        <a:buSzPts val="3600"/>
                        <a:buFont typeface="Times New Roman"/>
                        <a:buNone/>
                      </a:pPr>
                      <a:r>
                        <a:rPr lang="en-US" sz="3600" u="none" strike="noStrike" cap="none">
                          <a:solidFill>
                            <a:srgbClr val="000000"/>
                          </a:solidFill>
                          <a:latin typeface="Times New Roman"/>
                          <a:ea typeface="Times New Roman"/>
                          <a:cs typeface="Times New Roman"/>
                          <a:sym typeface="Times New Roman"/>
                        </a:rPr>
                        <a:t>Bài 11: Di tích lịch sử - văn hoá  và cảnh quan thiên nhiên.</a:t>
                      </a:r>
                      <a:endParaRPr/>
                    </a:p>
                    <a:p>
                      <a:pPr marL="0" marR="0" lvl="0" indent="0" algn="ctr" rtl="0">
                        <a:spcBef>
                          <a:spcPts val="0"/>
                        </a:spcBef>
                        <a:spcAft>
                          <a:spcPts val="0"/>
                        </a:spcAft>
                        <a:buNone/>
                      </a:pPr>
                      <a:endParaRPr sz="3600" u="none" strike="noStrike" cap="none">
                        <a:latin typeface="Times New Roman"/>
                        <a:ea typeface="Times New Roman"/>
                        <a:cs typeface="Times New Roman"/>
                        <a:sym typeface="Times New Roman"/>
                      </a:endParaRPr>
                    </a:p>
                  </a:txBody>
                  <a:tcPr marL="0" marR="0" marT="0" marB="0" anchor="ctr"/>
                </a:tc>
                <a:tc>
                  <a:txBody>
                    <a:bodyPr/>
                    <a:lstStyle/>
                    <a:p>
                      <a:pPr marL="0" marR="0" lvl="0" indent="0" algn="l" rtl="0">
                        <a:lnSpc>
                          <a:spcPct val="100000"/>
                        </a:lnSpc>
                        <a:spcBef>
                          <a:spcPts val="0"/>
                        </a:spcBef>
                        <a:spcAft>
                          <a:spcPts val="0"/>
                        </a:spcAft>
                        <a:buClr>
                          <a:schemeClr val="dk1"/>
                        </a:buClr>
                        <a:buSzPts val="3600"/>
                        <a:buFont typeface="Times New Roman"/>
                        <a:buNone/>
                      </a:pPr>
                      <a:r>
                        <a:rPr lang="en-US" sz="3600" u="none" strike="noStrike" cap="none">
                          <a:latin typeface="Times New Roman"/>
                          <a:ea typeface="Times New Roman"/>
                          <a:cs typeface="Times New Roman"/>
                          <a:sym typeface="Times New Roman"/>
                        </a:rPr>
                        <a:t>  Tiết 1:</a:t>
                      </a:r>
                      <a:r>
                        <a:rPr lang="en-US" sz="3600" u="none" strike="noStrike" cap="none">
                          <a:solidFill>
                            <a:srgbClr val="000000"/>
                          </a:solidFill>
                          <a:latin typeface="Times New Roman"/>
                          <a:ea typeface="Times New Roman"/>
                          <a:cs typeface="Times New Roman"/>
                          <a:sym typeface="Times New Roman"/>
                        </a:rPr>
                        <a:t>Giáo dục  truyền thống chống giặc ngoại xâm  của  dân  tộc.</a:t>
                      </a:r>
                      <a:endParaRPr/>
                    </a:p>
                    <a:p>
                      <a:pPr marL="0" marR="0" lvl="0" indent="0" algn="l" rtl="0">
                        <a:spcBef>
                          <a:spcPts val="0"/>
                        </a:spcBef>
                        <a:spcAft>
                          <a:spcPts val="0"/>
                        </a:spcAft>
                        <a:buNone/>
                      </a:pPr>
                      <a:endParaRPr sz="3600" u="none" strike="noStrike" cap="none">
                        <a:latin typeface="Times New Roman"/>
                        <a:ea typeface="Times New Roman"/>
                        <a:cs typeface="Times New Roman"/>
                        <a:sym typeface="Times New Roman"/>
                      </a:endParaRPr>
                    </a:p>
                  </a:txBody>
                  <a:tcPr marL="0" marR="0" marT="0" marB="0" anchor="ctr"/>
                </a:tc>
                <a:tc>
                  <a:txBody>
                    <a:bodyPr/>
                    <a:lstStyle/>
                    <a:p>
                      <a:pPr marL="0" marR="0" lvl="0" indent="0" algn="ctr" rtl="0">
                        <a:spcBef>
                          <a:spcPts val="0"/>
                        </a:spcBef>
                        <a:spcAft>
                          <a:spcPts val="0"/>
                        </a:spcAft>
                        <a:buNone/>
                      </a:pPr>
                      <a:r>
                        <a:rPr lang="en-US" sz="3600" u="none" strike="noStrike" cap="none">
                          <a:latin typeface="Times New Roman"/>
                          <a:ea typeface="Times New Roman"/>
                          <a:cs typeface="Times New Roman"/>
                          <a:sym typeface="Times New Roman"/>
                        </a:rPr>
                        <a:t>Bộ phận</a:t>
                      </a:r>
                      <a:endParaRPr/>
                    </a:p>
                  </a:txBody>
                  <a:tcPr marL="0" marR="0" marT="0" marB="0" anchor="ctr"/>
                </a:tc>
                <a:tc>
                  <a:txBody>
                    <a:bodyPr/>
                    <a:lstStyle/>
                    <a:p>
                      <a:pPr marL="0" marR="0" lvl="0" indent="0" algn="l" rtl="0">
                        <a:spcBef>
                          <a:spcPts val="0"/>
                        </a:spcBef>
                        <a:spcAft>
                          <a:spcPts val="0"/>
                        </a:spcAft>
                        <a:buClr>
                          <a:schemeClr val="dk1"/>
                        </a:buClr>
                        <a:buSzPts val="2700"/>
                        <a:buFont typeface="Calibri"/>
                        <a:buNone/>
                      </a:pPr>
                      <a:endParaRPr sz="2700" u="none" strike="noStrike" cap="none"/>
                    </a:p>
                  </a:txBody>
                  <a:tcPr marL="137150" marR="137150" marT="68575" marB="68575"/>
                </a:tc>
                <a:extLst>
                  <a:ext uri="{0D108BD9-81ED-4DB2-BD59-A6C34878D82A}">
                    <a16:rowId xmlns:a16="http://schemas.microsoft.com/office/drawing/2014/main" val="10002"/>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69"/>
                                        </p:tgtEl>
                                        <p:attrNameLst>
                                          <p:attrName>style.visibility</p:attrName>
                                        </p:attrNameLst>
                                      </p:cBhvr>
                                      <p:to>
                                        <p:strVal val="visible"/>
                                      </p:to>
                                    </p:set>
                                    <p:animEffect transition="in" filter="fade">
                                      <p:cBhvr>
                                        <p:cTn id="23" dur="20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6"/>
          <p:cNvSpPr/>
          <p:nvPr/>
        </p:nvSpPr>
        <p:spPr>
          <a:xfrm>
            <a:off x="1120886" y="0"/>
            <a:ext cx="15286612" cy="10287000"/>
          </a:xfrm>
          <a:custGeom>
            <a:avLst/>
            <a:gdLst/>
            <a:ahLst/>
            <a:cxnLst/>
            <a:rect l="l" t="t" r="r" b="b"/>
            <a:pathLst>
              <a:path w="15286612" h="10287000" extrusionOk="0">
                <a:moveTo>
                  <a:pt x="0" y="0"/>
                </a:moveTo>
                <a:lnTo>
                  <a:pt x="15286612" y="0"/>
                </a:lnTo>
                <a:lnTo>
                  <a:pt x="15286612" y="10287000"/>
                </a:lnTo>
                <a:lnTo>
                  <a:pt x="0" y="10287000"/>
                </a:lnTo>
                <a:lnTo>
                  <a:pt x="0" y="0"/>
                </a:lnTo>
                <a:close/>
              </a:path>
            </a:pathLst>
          </a:custGeom>
          <a:blipFill rotWithShape="1">
            <a:blip r:embed="rId3">
              <a:alphaModFix/>
            </a:blip>
            <a:stretch>
              <a:fillRect l="-1159" t="-2296" b="-567"/>
            </a:stretch>
          </a:blipFill>
          <a:ln>
            <a:noFill/>
          </a:ln>
        </p:spPr>
      </p:sp>
      <p:sp>
        <p:nvSpPr>
          <p:cNvPr id="175" name="Google Shape;175;p6"/>
          <p:cNvSpPr/>
          <p:nvPr/>
        </p:nvSpPr>
        <p:spPr>
          <a:xfrm>
            <a:off x="15412930" y="-1124736"/>
            <a:ext cx="9338197" cy="11618285"/>
          </a:xfrm>
          <a:custGeom>
            <a:avLst/>
            <a:gdLst/>
            <a:ahLst/>
            <a:cxnLst/>
            <a:rect l="l" t="t" r="r" b="b"/>
            <a:pathLst>
              <a:path w="9338197" h="11618285" extrusionOk="0">
                <a:moveTo>
                  <a:pt x="0" y="0"/>
                </a:moveTo>
                <a:lnTo>
                  <a:pt x="9338197" y="0"/>
                </a:lnTo>
                <a:lnTo>
                  <a:pt x="9338197" y="11618285"/>
                </a:lnTo>
                <a:lnTo>
                  <a:pt x="0" y="11618285"/>
                </a:lnTo>
                <a:lnTo>
                  <a:pt x="0" y="0"/>
                </a:lnTo>
                <a:close/>
              </a:path>
            </a:pathLst>
          </a:custGeom>
          <a:blipFill rotWithShape="1">
            <a:blip r:embed="rId4">
              <a:alphaModFix/>
            </a:blip>
            <a:stretch>
              <a:fillRect/>
            </a:stretch>
          </a:blipFill>
          <a:ln>
            <a:noFill/>
          </a:ln>
        </p:spPr>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7"/>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sp>
      <p:sp>
        <p:nvSpPr>
          <p:cNvPr id="181" name="Google Shape;181;p7"/>
          <p:cNvSpPr/>
          <p:nvPr/>
        </p:nvSpPr>
        <p:spPr>
          <a:xfrm>
            <a:off x="15461056" y="-1172863"/>
            <a:ext cx="9338197" cy="11618285"/>
          </a:xfrm>
          <a:custGeom>
            <a:avLst/>
            <a:gdLst/>
            <a:ahLst/>
            <a:cxnLst/>
            <a:rect l="l" t="t" r="r" b="b"/>
            <a:pathLst>
              <a:path w="9338197" h="11618285" extrusionOk="0">
                <a:moveTo>
                  <a:pt x="0" y="0"/>
                </a:moveTo>
                <a:lnTo>
                  <a:pt x="9338197" y="0"/>
                </a:lnTo>
                <a:lnTo>
                  <a:pt x="9338197" y="11618285"/>
                </a:lnTo>
                <a:lnTo>
                  <a:pt x="0" y="11618285"/>
                </a:lnTo>
                <a:lnTo>
                  <a:pt x="0" y="0"/>
                </a:lnTo>
                <a:close/>
              </a:path>
            </a:pathLst>
          </a:custGeom>
          <a:blipFill rotWithShape="1">
            <a:blip r:embed="rId4">
              <a:alphaModFix/>
            </a:blip>
            <a:stretch>
              <a:fillRect/>
            </a:stretch>
          </a:blipFill>
          <a:ln>
            <a:noFill/>
          </a:ln>
        </p:spPr>
      </p:sp>
      <p:sp>
        <p:nvSpPr>
          <p:cNvPr id="182" name="Google Shape;182;p7"/>
          <p:cNvSpPr/>
          <p:nvPr/>
        </p:nvSpPr>
        <p:spPr>
          <a:xfrm>
            <a:off x="13815460" y="2711122"/>
            <a:ext cx="4472540" cy="4472540"/>
          </a:xfrm>
          <a:custGeom>
            <a:avLst/>
            <a:gdLst/>
            <a:ahLst/>
            <a:cxnLst/>
            <a:rect l="l" t="t" r="r" b="b"/>
            <a:pathLst>
              <a:path w="4472540" h="4472540" extrusionOk="0">
                <a:moveTo>
                  <a:pt x="0" y="0"/>
                </a:moveTo>
                <a:lnTo>
                  <a:pt x="4472540" y="0"/>
                </a:lnTo>
                <a:lnTo>
                  <a:pt x="4472540" y="4472540"/>
                </a:lnTo>
                <a:lnTo>
                  <a:pt x="0" y="4472540"/>
                </a:lnTo>
                <a:lnTo>
                  <a:pt x="0" y="0"/>
                </a:lnTo>
                <a:close/>
              </a:path>
            </a:pathLst>
          </a:custGeom>
          <a:blipFill rotWithShape="1">
            <a:blip r:embed="rId5">
              <a:alphaModFix amt="78000"/>
            </a:blip>
            <a:stretch>
              <a:fillRect/>
            </a:stretch>
          </a:blipFill>
          <a:ln>
            <a:noFill/>
          </a:ln>
        </p:spPr>
      </p:sp>
      <p:sp>
        <p:nvSpPr>
          <p:cNvPr id="183" name="Google Shape;183;p7"/>
          <p:cNvSpPr/>
          <p:nvPr/>
        </p:nvSpPr>
        <p:spPr>
          <a:xfrm>
            <a:off x="11710325" y="3667901"/>
            <a:ext cx="551529" cy="577518"/>
          </a:xfrm>
          <a:custGeom>
            <a:avLst/>
            <a:gdLst/>
            <a:ahLst/>
            <a:cxnLst/>
            <a:rect l="l" t="t" r="r" b="b"/>
            <a:pathLst>
              <a:path w="551529" h="577518" extrusionOk="0">
                <a:moveTo>
                  <a:pt x="0" y="0"/>
                </a:moveTo>
                <a:lnTo>
                  <a:pt x="551529" y="0"/>
                </a:lnTo>
                <a:lnTo>
                  <a:pt x="551529" y="577518"/>
                </a:lnTo>
                <a:lnTo>
                  <a:pt x="0" y="577518"/>
                </a:lnTo>
                <a:lnTo>
                  <a:pt x="0" y="0"/>
                </a:lnTo>
                <a:close/>
              </a:path>
            </a:pathLst>
          </a:custGeom>
          <a:blipFill rotWithShape="1">
            <a:blip r:embed="rId6">
              <a:alphaModFix/>
            </a:blip>
            <a:stretch>
              <a:fillRect/>
            </a:stretch>
          </a:blipFill>
          <a:ln>
            <a:noFill/>
          </a:ln>
        </p:spPr>
      </p:sp>
      <p:sp>
        <p:nvSpPr>
          <p:cNvPr id="184" name="Google Shape;184;p7"/>
          <p:cNvSpPr/>
          <p:nvPr/>
        </p:nvSpPr>
        <p:spPr>
          <a:xfrm rot="10800000">
            <a:off x="16692457" y="4873459"/>
            <a:ext cx="5081705" cy="4300393"/>
          </a:xfrm>
          <a:custGeom>
            <a:avLst/>
            <a:gdLst/>
            <a:ahLst/>
            <a:cxnLst/>
            <a:rect l="l" t="t" r="r" b="b"/>
            <a:pathLst>
              <a:path w="5081705" h="4300393" extrusionOk="0">
                <a:moveTo>
                  <a:pt x="5081705" y="4300393"/>
                </a:moveTo>
                <a:lnTo>
                  <a:pt x="0" y="4300393"/>
                </a:lnTo>
                <a:lnTo>
                  <a:pt x="0" y="0"/>
                </a:lnTo>
                <a:lnTo>
                  <a:pt x="5081705" y="0"/>
                </a:lnTo>
                <a:lnTo>
                  <a:pt x="5081705" y="4300393"/>
                </a:lnTo>
                <a:close/>
              </a:path>
            </a:pathLst>
          </a:custGeom>
          <a:blipFill rotWithShape="1">
            <a:blip r:embed="rId7">
              <a:alphaModFix amt="9999"/>
            </a:blip>
            <a:stretch>
              <a:fillRect/>
            </a:stretch>
          </a:blipFill>
          <a:ln>
            <a:noFill/>
          </a:ln>
        </p:spPr>
      </p:sp>
      <p:grpSp>
        <p:nvGrpSpPr>
          <p:cNvPr id="185" name="Google Shape;185;p7"/>
          <p:cNvGrpSpPr/>
          <p:nvPr/>
        </p:nvGrpSpPr>
        <p:grpSpPr>
          <a:xfrm>
            <a:off x="17259300" y="2815869"/>
            <a:ext cx="384770" cy="384770"/>
            <a:chOff x="0" y="0"/>
            <a:chExt cx="812800" cy="812800"/>
          </a:xfrm>
        </p:grpSpPr>
        <p:sp>
          <p:nvSpPr>
            <p:cNvPr id="186" name="Google Shape;186;p7"/>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7"/>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188" name="Google Shape;188;p7"/>
          <p:cNvGrpSpPr/>
          <p:nvPr/>
        </p:nvGrpSpPr>
        <p:grpSpPr>
          <a:xfrm>
            <a:off x="9792131" y="9729341"/>
            <a:ext cx="384770" cy="384770"/>
            <a:chOff x="0" y="0"/>
            <a:chExt cx="812800" cy="812800"/>
          </a:xfrm>
        </p:grpSpPr>
        <p:sp>
          <p:nvSpPr>
            <p:cNvPr id="189" name="Google Shape;189;p7"/>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7"/>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191" name="Google Shape;191;p7"/>
          <p:cNvSpPr txBox="1"/>
          <p:nvPr/>
        </p:nvSpPr>
        <p:spPr>
          <a:xfrm>
            <a:off x="1527824" y="153406"/>
            <a:ext cx="15731476" cy="1970924"/>
          </a:xfrm>
          <a:prstGeom prst="rect">
            <a:avLst/>
          </a:prstGeom>
          <a:noFill/>
          <a:ln>
            <a:noFill/>
          </a:ln>
        </p:spPr>
        <p:txBody>
          <a:bodyPr spcFirstLastPara="1" wrap="square" lIns="0" tIns="0" rIns="0" bIns="0" anchor="t" anchorCtr="0">
            <a:spAutoFit/>
          </a:bodyPr>
          <a:lstStyle/>
          <a:p>
            <a:pPr marL="0" marR="0" lvl="0" indent="0" algn="ctr" rtl="0">
              <a:lnSpc>
                <a:spcPct val="140008"/>
              </a:lnSpc>
              <a:spcBef>
                <a:spcPts val="0"/>
              </a:spcBef>
              <a:spcAft>
                <a:spcPts val="0"/>
              </a:spcAft>
              <a:buNone/>
            </a:pPr>
            <a:r>
              <a:rPr lang="en-US" sz="4574" b="1" i="0" u="none" strike="noStrike" cap="none" dirty="0" err="1">
                <a:solidFill>
                  <a:srgbClr val="051D40"/>
                </a:solidFill>
                <a:latin typeface="Times New Roman"/>
                <a:ea typeface="Times New Roman"/>
                <a:cs typeface="Times New Roman"/>
                <a:sym typeface="Times New Roman"/>
              </a:rPr>
              <a:t>MÔN</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TỰ</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NHIÊN</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VÀ</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XÃ</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HỘI</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LỚP</a:t>
            </a:r>
            <a:r>
              <a:rPr lang="en-US" sz="4574" b="1" i="0" u="none" strike="noStrike" cap="none" dirty="0">
                <a:solidFill>
                  <a:srgbClr val="051D40"/>
                </a:solidFill>
                <a:latin typeface="Times New Roman"/>
                <a:ea typeface="Times New Roman"/>
                <a:cs typeface="Times New Roman"/>
                <a:sym typeface="Times New Roman"/>
              </a:rPr>
              <a:t> 3</a:t>
            </a:r>
            <a:endParaRPr dirty="0"/>
          </a:p>
          <a:p>
            <a:pPr marL="0" marR="0" lvl="0" indent="0" algn="ctr" rtl="0">
              <a:lnSpc>
                <a:spcPct val="140008"/>
              </a:lnSpc>
              <a:spcBef>
                <a:spcPts val="0"/>
              </a:spcBef>
              <a:spcAft>
                <a:spcPts val="0"/>
              </a:spcAft>
              <a:buNone/>
            </a:pPr>
            <a:r>
              <a:rPr lang="en-US" sz="4574" b="1" i="0" u="none" strike="noStrike" cap="none" dirty="0" err="1">
                <a:solidFill>
                  <a:srgbClr val="051D40"/>
                </a:solidFill>
                <a:latin typeface="Times New Roman"/>
                <a:ea typeface="Times New Roman"/>
                <a:cs typeface="Times New Roman"/>
                <a:sym typeface="Times New Roman"/>
              </a:rPr>
              <a:t>BÀI</a:t>
            </a:r>
            <a:r>
              <a:rPr lang="en-US" sz="4574" b="1" i="0" u="none" strike="noStrike" cap="none" dirty="0">
                <a:solidFill>
                  <a:srgbClr val="051D40"/>
                </a:solidFill>
                <a:latin typeface="Times New Roman"/>
                <a:ea typeface="Times New Roman"/>
                <a:cs typeface="Times New Roman"/>
                <a:sym typeface="Times New Roman"/>
              </a:rPr>
              <a:t> 11: DI </a:t>
            </a:r>
            <a:r>
              <a:rPr lang="en-US" sz="4574" b="1" i="0" u="none" strike="noStrike" cap="none" dirty="0" err="1">
                <a:solidFill>
                  <a:srgbClr val="051D40"/>
                </a:solidFill>
                <a:latin typeface="Times New Roman"/>
                <a:ea typeface="Times New Roman"/>
                <a:cs typeface="Times New Roman"/>
                <a:sym typeface="Times New Roman"/>
              </a:rPr>
              <a:t>TÍCH</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LỊCH</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SỬ</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VÀ</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CẢNH</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QUAN</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THIÊN</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NHIÊN</a:t>
            </a:r>
            <a:endParaRPr dirty="0"/>
          </a:p>
        </p:txBody>
      </p:sp>
      <p:sp>
        <p:nvSpPr>
          <p:cNvPr id="192" name="Google Shape;192;p7"/>
          <p:cNvSpPr txBox="1"/>
          <p:nvPr/>
        </p:nvSpPr>
        <p:spPr>
          <a:xfrm>
            <a:off x="1255354" y="1886263"/>
            <a:ext cx="15580515" cy="8790099"/>
          </a:xfrm>
          <a:prstGeom prst="rect">
            <a:avLst/>
          </a:prstGeom>
          <a:noFill/>
          <a:ln>
            <a:noFill/>
          </a:ln>
        </p:spPr>
        <p:txBody>
          <a:bodyPr spcFirstLastPara="1" wrap="square" lIns="0" tIns="0" rIns="0" bIns="0" anchor="t" anchorCtr="0">
            <a:spAutoFit/>
          </a:bodyPr>
          <a:lstStyle/>
          <a:p>
            <a:pPr marL="0" marR="0" lvl="0" indent="0" algn="l" rtl="0">
              <a:lnSpc>
                <a:spcPct val="119055"/>
              </a:lnSpc>
              <a:spcBef>
                <a:spcPts val="0"/>
              </a:spcBef>
              <a:spcAft>
                <a:spcPts val="0"/>
              </a:spcAft>
              <a:buNone/>
            </a:pPr>
            <a:r>
              <a:rPr lang="en-US" sz="3000" b="1" i="0" u="none" strike="noStrike" cap="none" dirty="0">
                <a:solidFill>
                  <a:srgbClr val="051D40"/>
                </a:solidFill>
                <a:latin typeface="Poppins"/>
                <a:ea typeface="Poppins"/>
                <a:cs typeface="Poppins"/>
                <a:sym typeface="Poppins"/>
              </a:rPr>
              <a:t>I. </a:t>
            </a:r>
            <a:r>
              <a:rPr lang="en-US" sz="3000" b="1" i="0" u="none" strike="noStrike" cap="none" dirty="0" err="1">
                <a:solidFill>
                  <a:srgbClr val="051D40"/>
                </a:solidFill>
                <a:latin typeface="Times New Roman"/>
                <a:ea typeface="Times New Roman"/>
                <a:cs typeface="Times New Roman"/>
                <a:sym typeface="Times New Roman"/>
              </a:rPr>
              <a:t>Yêu</a:t>
            </a:r>
            <a:r>
              <a:rPr lang="en-US" sz="3000" b="1" i="0" u="none" strike="noStrike" cap="none" dirty="0">
                <a:solidFill>
                  <a:srgbClr val="051D40"/>
                </a:solidFill>
                <a:latin typeface="Times New Roman"/>
                <a:ea typeface="Times New Roman"/>
                <a:cs typeface="Times New Roman"/>
                <a:sym typeface="Times New Roman"/>
              </a:rPr>
              <a:t> </a:t>
            </a:r>
            <a:r>
              <a:rPr lang="en-US" sz="3000" b="1" i="0" u="none" strike="noStrike" cap="none" dirty="0" err="1">
                <a:solidFill>
                  <a:srgbClr val="051D40"/>
                </a:solidFill>
                <a:latin typeface="Times New Roman"/>
                <a:ea typeface="Times New Roman"/>
                <a:cs typeface="Times New Roman"/>
                <a:sym typeface="Times New Roman"/>
              </a:rPr>
              <a:t>cầu</a:t>
            </a:r>
            <a:r>
              <a:rPr lang="en-US" sz="3000" b="1" i="0" u="none" strike="noStrike" cap="none" dirty="0">
                <a:solidFill>
                  <a:srgbClr val="051D40"/>
                </a:solidFill>
                <a:latin typeface="Times New Roman"/>
                <a:ea typeface="Times New Roman"/>
                <a:cs typeface="Times New Roman"/>
                <a:sym typeface="Times New Roman"/>
              </a:rPr>
              <a:t> </a:t>
            </a:r>
            <a:r>
              <a:rPr lang="en-US" sz="3000" b="1" i="0" u="none" strike="noStrike" cap="none" dirty="0" err="1">
                <a:solidFill>
                  <a:srgbClr val="051D40"/>
                </a:solidFill>
                <a:latin typeface="Times New Roman"/>
                <a:ea typeface="Times New Roman"/>
                <a:cs typeface="Times New Roman"/>
                <a:sym typeface="Times New Roman"/>
              </a:rPr>
              <a:t>cần</a:t>
            </a:r>
            <a:r>
              <a:rPr lang="en-US" sz="3000" b="1" i="0" u="none" strike="noStrike" cap="none" dirty="0">
                <a:solidFill>
                  <a:srgbClr val="051D40"/>
                </a:solidFill>
                <a:latin typeface="Times New Roman"/>
                <a:ea typeface="Times New Roman"/>
                <a:cs typeface="Times New Roman"/>
                <a:sym typeface="Times New Roman"/>
              </a:rPr>
              <a:t> </a:t>
            </a:r>
            <a:r>
              <a:rPr lang="en-US" sz="3000" b="1" i="0" u="none" strike="noStrike" cap="none" dirty="0" err="1">
                <a:solidFill>
                  <a:srgbClr val="051D40"/>
                </a:solidFill>
                <a:latin typeface="Times New Roman"/>
                <a:ea typeface="Times New Roman"/>
                <a:cs typeface="Times New Roman"/>
                <a:sym typeface="Times New Roman"/>
              </a:rPr>
              <a:t>đạt</a:t>
            </a:r>
            <a:r>
              <a:rPr lang="en-US" sz="3000" b="0" i="0" u="none" strike="noStrike" cap="none" dirty="0">
                <a:solidFill>
                  <a:srgbClr val="051D40"/>
                </a:solidFill>
                <a:latin typeface="Times New Roman"/>
                <a:ea typeface="Times New Roman"/>
                <a:cs typeface="Times New Roman"/>
                <a:sym typeface="Times New Roman"/>
              </a:rPr>
              <a:t>:</a:t>
            </a:r>
            <a:endParaRPr sz="3000" dirty="0"/>
          </a:p>
          <a:p>
            <a:pPr marL="0" marR="0" lvl="0" indent="0" algn="l" rtl="0">
              <a:lnSpc>
                <a:spcPct val="119055"/>
              </a:lnSpc>
              <a:spcBef>
                <a:spcPts val="0"/>
              </a:spcBef>
              <a:spcAft>
                <a:spcPts val="0"/>
              </a:spcAft>
              <a:buNone/>
            </a:pPr>
            <a:r>
              <a:rPr lang="en-US" sz="3000" b="0" i="0" u="none" strike="noStrike" cap="none" dirty="0">
                <a:solidFill>
                  <a:srgbClr val="051D40"/>
                </a:solidFill>
                <a:latin typeface="Times New Roman"/>
                <a:ea typeface="Times New Roman"/>
                <a:cs typeface="Times New Roman"/>
                <a:sym typeface="Times New Roman"/>
              </a:rPr>
              <a:t>1. </a:t>
            </a:r>
            <a:r>
              <a:rPr lang="en-US" sz="3000" b="0" i="0" u="none" strike="noStrike" cap="none" dirty="0" err="1">
                <a:solidFill>
                  <a:srgbClr val="051D40"/>
                </a:solidFill>
                <a:latin typeface="Times New Roman"/>
                <a:ea typeface="Times New Roman"/>
                <a:cs typeface="Times New Roman"/>
                <a:sym typeface="Times New Roman"/>
              </a:rPr>
              <a:t>Năng</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lực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đặc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thù</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Sau</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khi</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học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học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sinh</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sẽ</a:t>
            </a:r>
            <a:r>
              <a:rPr lang="en-US" sz="3000" b="0" i="0" u="none" strike="noStrike" cap="none" dirty="0">
                <a:solidFill>
                  <a:srgbClr val="051D40"/>
                </a:solidFill>
                <a:latin typeface="Times New Roman"/>
                <a:ea typeface="Times New Roman"/>
                <a:cs typeface="Times New Roman"/>
                <a:sym typeface="Times New Roman"/>
              </a:rPr>
              <a:t>:</a:t>
            </a:r>
            <a:endParaRPr sz="3000" dirty="0"/>
          </a:p>
          <a:p>
            <a:pPr marL="0" marR="0" lvl="0" indent="0" algn="l" rtl="0">
              <a:lnSpc>
                <a:spcPct val="119055"/>
              </a:lnSpc>
              <a:spcBef>
                <a:spcPts val="0"/>
              </a:spcBef>
              <a:spcAft>
                <a:spcPts val="0"/>
              </a:spcAft>
              <a:buNone/>
            </a:pP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Sưu</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tầm</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thông</a:t>
            </a:r>
            <a:r>
              <a:rPr lang="en-US" sz="3000" b="0" i="0" u="none" strike="noStrike" cap="none" dirty="0">
                <a:solidFill>
                  <a:srgbClr val="051D40"/>
                </a:solidFill>
                <a:latin typeface="Times New Roman"/>
                <a:ea typeface="Times New Roman"/>
                <a:cs typeface="Times New Roman"/>
                <a:sym typeface="Times New Roman"/>
              </a:rPr>
              <a:t> tin </a:t>
            </a:r>
            <a:r>
              <a:rPr lang="en-US" sz="3000" b="0" i="0" u="none" strike="noStrike" cap="none" dirty="0" err="1">
                <a:solidFill>
                  <a:srgbClr val="051D40"/>
                </a:solidFill>
                <a:latin typeface="Times New Roman"/>
                <a:ea typeface="Times New Roman"/>
                <a:cs typeface="Times New Roman"/>
                <a:sym typeface="Times New Roman"/>
              </a:rPr>
              <a:t>và</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giới</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thiệu</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được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một</a:t>
            </a:r>
            <a:r>
              <a:rPr lang="en-US" sz="3000" b="0" i="0" u="none" strike="noStrike" cap="none" dirty="0">
                <a:solidFill>
                  <a:srgbClr val="051D40"/>
                </a:solidFill>
                <a:latin typeface="Times New Roman"/>
                <a:ea typeface="Times New Roman"/>
                <a:cs typeface="Times New Roman"/>
                <a:sym typeface="Times New Roman"/>
              </a:rPr>
              <a:t> di </a:t>
            </a:r>
            <a:r>
              <a:rPr lang="en-US" sz="3000" b="0" i="0" u="none" strike="noStrike" cap="none" dirty="0" err="1">
                <a:solidFill>
                  <a:srgbClr val="051D40"/>
                </a:solidFill>
                <a:latin typeface="Times New Roman"/>
                <a:ea typeface="Times New Roman"/>
                <a:cs typeface="Times New Roman"/>
                <a:sym typeface="Times New Roman"/>
              </a:rPr>
              <a:t>tích</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lịch</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sử</a:t>
            </a:r>
            <a:r>
              <a:rPr lang="en-US" sz="3000" b="0" i="0" u="none" strike="noStrike" cap="none" dirty="0">
                <a:solidFill>
                  <a:srgbClr val="051D40"/>
                </a:solidFill>
                <a:latin typeface="Times New Roman"/>
                <a:ea typeface="Times New Roman"/>
                <a:cs typeface="Times New Roman"/>
                <a:sym typeface="Times New Roman"/>
              </a:rPr>
              <a:t> - </a:t>
            </a:r>
            <a:r>
              <a:rPr lang="en-US" sz="3000" b="0" i="0" u="none" strike="noStrike" cap="none" dirty="0" err="1">
                <a:solidFill>
                  <a:srgbClr val="051D40"/>
                </a:solidFill>
                <a:latin typeface="Times New Roman"/>
                <a:ea typeface="Times New Roman"/>
                <a:cs typeface="Times New Roman"/>
                <a:sym typeface="Times New Roman"/>
              </a:rPr>
              <a:t>văn</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hoá</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hoặc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cảnh</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quan</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thiên</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nhiên</a:t>
            </a:r>
            <a:r>
              <a:rPr lang="en-US" sz="3000" b="0" i="0" u="none" strike="noStrike" cap="none" dirty="0">
                <a:solidFill>
                  <a:srgbClr val="051D40"/>
                </a:solidFill>
                <a:latin typeface="Times New Roman"/>
                <a:ea typeface="Times New Roman"/>
                <a:cs typeface="Times New Roman"/>
                <a:sym typeface="Times New Roman"/>
              </a:rPr>
              <a:t> ở </a:t>
            </a:r>
            <a:r>
              <a:rPr lang="en-US" sz="3000" b="0" i="0" u="none" strike="noStrike" cap="none" dirty="0" err="1">
                <a:solidFill>
                  <a:srgbClr val="051D40"/>
                </a:solidFill>
                <a:latin typeface="Times New Roman"/>
                <a:ea typeface="Times New Roman"/>
                <a:cs typeface="Times New Roman"/>
                <a:sym typeface="Times New Roman"/>
              </a:rPr>
              <a:t>địa</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phương</a:t>
            </a:r>
            <a:r>
              <a:rPr lang="en-US" sz="3000" b="0" i="0" u="none" strike="noStrike" cap="none" dirty="0">
                <a:solidFill>
                  <a:srgbClr val="051D40"/>
                </a:solidFill>
                <a:latin typeface="Times New Roman"/>
                <a:ea typeface="Times New Roman"/>
                <a:cs typeface="Times New Roman"/>
                <a:sym typeface="Times New Roman"/>
              </a:rPr>
              <a:t>.</a:t>
            </a:r>
            <a:endParaRPr sz="3000" dirty="0"/>
          </a:p>
          <a:p>
            <a:pPr marL="0" marR="0" lvl="0" indent="0" algn="l" rtl="0">
              <a:lnSpc>
                <a:spcPct val="119055"/>
              </a:lnSpc>
              <a:spcBef>
                <a:spcPts val="0"/>
              </a:spcBef>
              <a:spcAft>
                <a:spcPts val="0"/>
              </a:spcAft>
              <a:buNone/>
            </a:pPr>
            <a:r>
              <a:rPr lang="en-US" sz="3000" b="0" i="0" u="none" strike="noStrike" cap="none" dirty="0">
                <a:solidFill>
                  <a:srgbClr val="051D40"/>
                </a:solidFill>
                <a:latin typeface="Times New Roman"/>
                <a:ea typeface="Times New Roman"/>
                <a:cs typeface="Times New Roman"/>
                <a:sym typeface="Times New Roman"/>
              </a:rPr>
              <a:t>2. </a:t>
            </a:r>
            <a:r>
              <a:rPr lang="en-US" sz="3000" b="0" i="0" u="none" strike="noStrike" cap="none" dirty="0" err="1">
                <a:solidFill>
                  <a:srgbClr val="051D40"/>
                </a:solidFill>
                <a:latin typeface="Times New Roman"/>
                <a:ea typeface="Times New Roman"/>
                <a:cs typeface="Times New Roman"/>
                <a:sym typeface="Times New Roman"/>
              </a:rPr>
              <a:t>Năng</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lực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chung</a:t>
            </a:r>
            <a:r>
              <a:rPr lang="en-US" sz="3000" b="0" i="0" u="none" strike="noStrike" cap="none" dirty="0">
                <a:solidFill>
                  <a:srgbClr val="051D40"/>
                </a:solidFill>
                <a:latin typeface="Times New Roman"/>
                <a:ea typeface="Times New Roman"/>
                <a:cs typeface="Times New Roman"/>
                <a:sym typeface="Times New Roman"/>
              </a:rPr>
              <a:t>.</a:t>
            </a:r>
            <a:endParaRPr sz="3000" dirty="0"/>
          </a:p>
          <a:p>
            <a:pPr marL="0" marR="0" lvl="0" indent="0" algn="l" rtl="0">
              <a:lnSpc>
                <a:spcPct val="119055"/>
              </a:lnSpc>
              <a:spcBef>
                <a:spcPts val="0"/>
              </a:spcBef>
              <a:spcAft>
                <a:spcPts val="0"/>
              </a:spcAft>
              <a:buNone/>
            </a:pP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Năng</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lực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tự</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chủ</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tự</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học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Có</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biểu</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hiện</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chú</a:t>
            </a:r>
            <a:r>
              <a:rPr lang="en-US" sz="3000" b="0" i="0" u="none" strike="noStrike" cap="none" dirty="0">
                <a:solidFill>
                  <a:srgbClr val="051D40"/>
                </a:solidFill>
                <a:latin typeface="Times New Roman"/>
                <a:ea typeface="Times New Roman"/>
                <a:cs typeface="Times New Roman"/>
                <a:sym typeface="Times New Roman"/>
              </a:rPr>
              <a:t> ý </a:t>
            </a:r>
            <a:r>
              <a:rPr lang="en-US" sz="3000" b="0" i="0" u="none" strike="noStrike" cap="none" dirty="0" err="1">
                <a:solidFill>
                  <a:srgbClr val="051D40"/>
                </a:solidFill>
                <a:latin typeface="Times New Roman"/>
                <a:ea typeface="Times New Roman"/>
                <a:cs typeface="Times New Roman"/>
                <a:sym typeface="Times New Roman"/>
              </a:rPr>
              <a:t>học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tập</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tự</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giác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tìm</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hiểu</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bài</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để</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hoàn</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thành</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tốt</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nội</a:t>
            </a:r>
            <a:r>
              <a:rPr lang="en-US" sz="3000" b="0" i="0" u="none" strike="noStrike" cap="none" dirty="0">
                <a:solidFill>
                  <a:srgbClr val="051D40"/>
                </a:solidFill>
                <a:latin typeface="Times New Roman"/>
                <a:ea typeface="Times New Roman"/>
                <a:cs typeface="Times New Roman"/>
                <a:sym typeface="Times New Roman"/>
              </a:rPr>
              <a:t> dung </a:t>
            </a:r>
            <a:r>
              <a:rPr lang="en-US" sz="3000" b="0" i="0" u="none" strike="noStrike" cap="none" dirty="0" err="1">
                <a:solidFill>
                  <a:srgbClr val="051D40"/>
                </a:solidFill>
                <a:latin typeface="Times New Roman"/>
                <a:ea typeface="Times New Roman"/>
                <a:cs typeface="Times New Roman"/>
                <a:sym typeface="Times New Roman"/>
              </a:rPr>
              <a:t>tiết</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học</a:t>
            </a:r>
            <a:r>
              <a:rPr lang="en-US" sz="3000" b="0" i="0" u="none" strike="noStrike" cap="none" dirty="0">
                <a:solidFill>
                  <a:srgbClr val="051D40"/>
                </a:solidFill>
                <a:latin typeface="Times New Roman"/>
                <a:ea typeface="Times New Roman"/>
                <a:cs typeface="Times New Roman"/>
                <a:sym typeface="Times New Roman"/>
              </a:rPr>
              <a:t>.</a:t>
            </a:r>
            <a:endParaRPr sz="3000" dirty="0"/>
          </a:p>
          <a:p>
            <a:pPr marL="0" marR="0" lvl="0" indent="0" algn="l" rtl="0">
              <a:lnSpc>
                <a:spcPct val="119055"/>
              </a:lnSpc>
              <a:spcBef>
                <a:spcPts val="0"/>
              </a:spcBef>
              <a:spcAft>
                <a:spcPts val="0"/>
              </a:spcAft>
              <a:buNone/>
            </a:pP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Năng</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lực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giải</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quyết</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vấn</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đề</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và</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sáng</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tạo</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Có</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biểu</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hiện</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tích</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cực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sáng</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tạo</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trong</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các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hoạt</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động</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học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tập</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trò</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chơi</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vận</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dụng</a:t>
            </a:r>
            <a:r>
              <a:rPr lang="en-US" sz="3000" b="0" i="0" u="none" strike="noStrike" cap="none" dirty="0">
                <a:solidFill>
                  <a:srgbClr val="051D40"/>
                </a:solidFill>
                <a:latin typeface="Times New Roman"/>
                <a:ea typeface="Times New Roman"/>
                <a:cs typeface="Times New Roman"/>
                <a:sym typeface="Times New Roman"/>
              </a:rPr>
              <a:t>.</a:t>
            </a:r>
            <a:endParaRPr sz="3000" dirty="0"/>
          </a:p>
          <a:p>
            <a:pPr marL="0" marR="0" lvl="0" indent="0" algn="l" rtl="0">
              <a:lnSpc>
                <a:spcPct val="119055"/>
              </a:lnSpc>
              <a:spcBef>
                <a:spcPts val="0"/>
              </a:spcBef>
              <a:spcAft>
                <a:spcPts val="0"/>
              </a:spcAft>
              <a:buNone/>
            </a:pP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Năng</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lực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giao</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tiếp</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và</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hợp</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tác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Có</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biểu</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hiện</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tích</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cực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sôi</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nổi</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và</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nhiệt</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tình</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trong</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hoạt</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động</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nhóm</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Có</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khả</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năng</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trình</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bày</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thuyết</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trình</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trong</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các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hoạt</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động</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học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tập</a:t>
            </a:r>
            <a:r>
              <a:rPr lang="en-US" sz="3000" b="0" i="0" u="none" strike="noStrike" cap="none" dirty="0">
                <a:solidFill>
                  <a:srgbClr val="051D40"/>
                </a:solidFill>
                <a:latin typeface="Times New Roman"/>
                <a:ea typeface="Times New Roman"/>
                <a:cs typeface="Times New Roman"/>
                <a:sym typeface="Times New Roman"/>
              </a:rPr>
              <a:t>.</a:t>
            </a:r>
            <a:endParaRPr sz="3000" dirty="0"/>
          </a:p>
          <a:p>
            <a:pPr marL="0" marR="0" lvl="0" indent="0" algn="l" rtl="0">
              <a:lnSpc>
                <a:spcPct val="119055"/>
              </a:lnSpc>
              <a:spcBef>
                <a:spcPts val="0"/>
              </a:spcBef>
              <a:spcAft>
                <a:spcPts val="0"/>
              </a:spcAft>
              <a:buNone/>
            </a:pPr>
            <a:r>
              <a:rPr lang="en-US" sz="3000" b="0" i="0" u="none" strike="noStrike" cap="none" dirty="0">
                <a:solidFill>
                  <a:srgbClr val="051D40"/>
                </a:solidFill>
                <a:latin typeface="Times New Roman"/>
                <a:ea typeface="Times New Roman"/>
                <a:cs typeface="Times New Roman"/>
                <a:sym typeface="Times New Roman"/>
              </a:rPr>
              <a:t>3. </a:t>
            </a:r>
            <a:r>
              <a:rPr lang="en-US" sz="3000" b="0" i="0" u="none" strike="noStrike" cap="none" dirty="0" err="1">
                <a:solidFill>
                  <a:srgbClr val="051D40"/>
                </a:solidFill>
                <a:latin typeface="Times New Roman"/>
                <a:ea typeface="Times New Roman"/>
                <a:cs typeface="Times New Roman"/>
                <a:sym typeface="Times New Roman"/>
              </a:rPr>
              <a:t>Phẩm</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chất</a:t>
            </a:r>
            <a:r>
              <a:rPr lang="en-US" sz="3000" b="0" i="0" u="none" strike="noStrike" cap="none" dirty="0">
                <a:solidFill>
                  <a:srgbClr val="051D40"/>
                </a:solidFill>
                <a:latin typeface="Times New Roman"/>
                <a:ea typeface="Times New Roman"/>
                <a:cs typeface="Times New Roman"/>
                <a:sym typeface="Times New Roman"/>
              </a:rPr>
              <a:t>:  </a:t>
            </a:r>
            <a:endParaRPr sz="3000" dirty="0"/>
          </a:p>
          <a:p>
            <a:pPr marL="0" marR="0" lvl="0" indent="0" algn="l" rtl="0">
              <a:lnSpc>
                <a:spcPct val="119055"/>
              </a:lnSpc>
              <a:spcBef>
                <a:spcPts val="0"/>
              </a:spcBef>
              <a:spcAft>
                <a:spcPts val="0"/>
              </a:spcAft>
              <a:buNone/>
            </a:pPr>
            <a:r>
              <a:rPr lang="en-US" sz="3000" b="0" i="0" u="none" strike="noStrike" cap="none" dirty="0">
                <a:solidFill>
                  <a:srgbClr val="051D40"/>
                </a:solidFill>
                <a:latin typeface="Times New Roman"/>
                <a:ea typeface="Times New Roman"/>
                <a:cs typeface="Times New Roman"/>
                <a:sym typeface="Times New Roman"/>
              </a:rPr>
              <a:t>-</a:t>
            </a:r>
            <a:r>
              <a:rPr lang="en-US" sz="3000" b="0" i="0" u="none" strike="noStrike" cap="none" dirty="0" err="1">
                <a:solidFill>
                  <a:srgbClr val="051D40"/>
                </a:solidFill>
                <a:latin typeface="Times New Roman"/>
                <a:ea typeface="Times New Roman"/>
                <a:cs typeface="Times New Roman"/>
                <a:sym typeface="Times New Roman"/>
              </a:rPr>
              <a:t>Phẩm</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chất</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nhân</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ái</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Thể</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hiện</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tình</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yêu</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quê</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hương</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đất</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nước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sự</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tôn</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trọng</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và</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có</a:t>
            </a:r>
            <a:r>
              <a:rPr lang="en-US" sz="3000" b="0" i="0" u="none" strike="noStrike" cap="none" dirty="0">
                <a:solidFill>
                  <a:srgbClr val="051D40"/>
                </a:solidFill>
                <a:latin typeface="Times New Roman"/>
                <a:ea typeface="Times New Roman"/>
                <a:cs typeface="Times New Roman"/>
                <a:sym typeface="Times New Roman"/>
              </a:rPr>
              <a:t> ý </a:t>
            </a:r>
            <a:r>
              <a:rPr lang="en-US" sz="3000" b="0" i="0" u="none" strike="noStrike" cap="none" dirty="0" err="1">
                <a:solidFill>
                  <a:srgbClr val="051D40"/>
                </a:solidFill>
                <a:latin typeface="Times New Roman"/>
                <a:ea typeface="Times New Roman"/>
                <a:cs typeface="Times New Roman"/>
                <a:sym typeface="Times New Roman"/>
              </a:rPr>
              <a:t>thức</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giữ</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gìn</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vệ</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sinh</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khi</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đi</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tham</a:t>
            </a:r>
            <a:r>
              <a:rPr lang="en-US" sz="3000" b="0" i="0" u="none" strike="noStrike" cap="none" dirty="0">
                <a:solidFill>
                  <a:srgbClr val="051D40"/>
                </a:solidFill>
                <a:latin typeface="Times New Roman"/>
                <a:ea typeface="Times New Roman"/>
                <a:cs typeface="Times New Roman"/>
                <a:sym typeface="Times New Roman"/>
              </a:rPr>
              <a:t> </a:t>
            </a:r>
            <a:r>
              <a:rPr lang="en-US" sz="3000" b="0" i="0" u="none" strike="noStrike" cap="none" dirty="0" err="1">
                <a:solidFill>
                  <a:srgbClr val="051D40"/>
                </a:solidFill>
                <a:latin typeface="Times New Roman"/>
                <a:ea typeface="Times New Roman"/>
                <a:cs typeface="Times New Roman"/>
                <a:sym typeface="Times New Roman"/>
              </a:rPr>
              <a:t>quan</a:t>
            </a:r>
            <a:r>
              <a:rPr lang="en-US" sz="3000" b="0" i="0" u="none" strike="noStrike" cap="none" dirty="0">
                <a:solidFill>
                  <a:srgbClr val="051D40"/>
                </a:solidFill>
                <a:latin typeface="Times New Roman"/>
                <a:ea typeface="Times New Roman"/>
                <a:cs typeface="Times New Roman"/>
                <a:sym typeface="Times New Roman"/>
              </a:rPr>
              <a:t>.</a:t>
            </a:r>
            <a:r>
              <a:rPr lang="en-US" sz="3000" b="0" i="0" u="none" strike="noStrike" cap="none" dirty="0">
                <a:solidFill>
                  <a:srgbClr val="FF3131"/>
                </a:solidFill>
                <a:latin typeface="Times New Roman"/>
                <a:ea typeface="Times New Roman"/>
                <a:cs typeface="Times New Roman"/>
                <a:sym typeface="Times New Roman"/>
              </a:rPr>
              <a:t> </a:t>
            </a:r>
            <a:endParaRPr sz="3000" dirty="0"/>
          </a:p>
          <a:p>
            <a:pPr marL="0" marR="0" lvl="0" indent="0" algn="l" rtl="0">
              <a:lnSpc>
                <a:spcPct val="119055"/>
              </a:lnSpc>
              <a:spcBef>
                <a:spcPts val="0"/>
              </a:spcBef>
              <a:spcAft>
                <a:spcPts val="0"/>
              </a:spcAft>
              <a:buNone/>
            </a:pPr>
            <a:r>
              <a:rPr lang="en-US" sz="3000" b="0" i="0" u="none" strike="noStrike" cap="none" dirty="0">
                <a:solidFill>
                  <a:srgbClr val="FF3131"/>
                </a:solidFill>
                <a:latin typeface="Times New Roman"/>
                <a:ea typeface="Times New Roman"/>
                <a:cs typeface="Times New Roman"/>
                <a:sym typeface="Times New Roman"/>
              </a:rPr>
              <a:t> *</a:t>
            </a:r>
            <a:r>
              <a:rPr lang="en-US" sz="3000" b="0" i="0" u="none" strike="noStrike" cap="none" dirty="0" err="1">
                <a:solidFill>
                  <a:srgbClr val="FF3131"/>
                </a:solidFill>
                <a:latin typeface="Times New Roman"/>
                <a:ea typeface="Times New Roman"/>
                <a:cs typeface="Times New Roman"/>
                <a:sym typeface="Times New Roman"/>
              </a:rPr>
              <a:t>Lồng</a:t>
            </a:r>
            <a:r>
              <a:rPr lang="en-US" sz="3000" b="0" i="0" u="none" strike="noStrike" cap="none" dirty="0">
                <a:solidFill>
                  <a:srgbClr val="FF3131"/>
                </a:solidFill>
                <a:latin typeface="Times New Roman"/>
                <a:ea typeface="Times New Roman"/>
                <a:cs typeface="Times New Roman"/>
                <a:sym typeface="Times New Roman"/>
              </a:rPr>
              <a:t> </a:t>
            </a:r>
            <a:r>
              <a:rPr lang="en-US" sz="3000" b="0" i="0" u="none" strike="noStrike" cap="none" dirty="0" err="1">
                <a:solidFill>
                  <a:srgbClr val="FF3131"/>
                </a:solidFill>
                <a:latin typeface="Times New Roman"/>
                <a:ea typeface="Times New Roman"/>
                <a:cs typeface="Times New Roman"/>
                <a:sym typeface="Times New Roman"/>
              </a:rPr>
              <a:t>ghép</a:t>
            </a:r>
            <a:r>
              <a:rPr lang="en-US" sz="3000" b="0" i="0" u="none" strike="noStrike" cap="none" dirty="0">
                <a:solidFill>
                  <a:srgbClr val="FF3131"/>
                </a:solidFill>
                <a:latin typeface="Times New Roman"/>
                <a:ea typeface="Times New Roman"/>
                <a:cs typeface="Times New Roman"/>
                <a:sym typeface="Times New Roman"/>
              </a:rPr>
              <a:t> </a:t>
            </a:r>
            <a:r>
              <a:rPr lang="en-US" sz="3000" b="0" i="0" u="none" strike="noStrike" cap="none" dirty="0" err="1">
                <a:solidFill>
                  <a:srgbClr val="FF3131"/>
                </a:solidFill>
                <a:latin typeface="Times New Roman"/>
                <a:ea typeface="Times New Roman"/>
                <a:cs typeface="Times New Roman"/>
                <a:sym typeface="Times New Roman"/>
              </a:rPr>
              <a:t>GDQPAN</a:t>
            </a:r>
            <a:r>
              <a:rPr lang="en-US" sz="3000" b="0" i="0" u="none" strike="noStrike" cap="none" dirty="0">
                <a:solidFill>
                  <a:srgbClr val="FF3131"/>
                </a:solidFill>
                <a:latin typeface="Times New Roman"/>
                <a:ea typeface="Times New Roman"/>
                <a:cs typeface="Times New Roman"/>
                <a:sym typeface="Times New Roman"/>
              </a:rPr>
              <a:t>: </a:t>
            </a:r>
            <a:r>
              <a:rPr lang="en-US" sz="3000" b="0" i="0" u="none" strike="noStrike" cap="none" dirty="0" err="1">
                <a:solidFill>
                  <a:srgbClr val="FF3131"/>
                </a:solidFill>
                <a:latin typeface="Times New Roman"/>
                <a:ea typeface="Times New Roman"/>
                <a:cs typeface="Times New Roman"/>
                <a:sym typeface="Times New Roman"/>
              </a:rPr>
              <a:t>Giáo</a:t>
            </a:r>
            <a:r>
              <a:rPr lang="en-US" sz="3000" b="0" i="0" u="none" strike="noStrike" cap="none" dirty="0">
                <a:solidFill>
                  <a:srgbClr val="FF3131"/>
                </a:solidFill>
                <a:latin typeface="Times New Roman"/>
                <a:ea typeface="Times New Roman"/>
                <a:cs typeface="Times New Roman"/>
                <a:sym typeface="Times New Roman"/>
              </a:rPr>
              <a:t> </a:t>
            </a:r>
            <a:r>
              <a:rPr lang="en-US" sz="3000" b="0" i="0" u="none" strike="noStrike" cap="none" dirty="0" err="1">
                <a:solidFill>
                  <a:srgbClr val="FF3131"/>
                </a:solidFill>
                <a:latin typeface="Times New Roman"/>
                <a:ea typeface="Times New Roman"/>
                <a:cs typeface="Times New Roman"/>
                <a:sym typeface="Times New Roman"/>
              </a:rPr>
              <a:t>dục</a:t>
            </a:r>
            <a:r>
              <a:rPr lang="en-US" sz="3000" b="0" i="0" u="none" strike="noStrike" cap="none" dirty="0">
                <a:solidFill>
                  <a:srgbClr val="FF3131"/>
                </a:solidFill>
                <a:latin typeface="Times New Roman"/>
                <a:ea typeface="Times New Roman"/>
                <a:cs typeface="Times New Roman"/>
                <a:sym typeface="Times New Roman"/>
              </a:rPr>
              <a:t> </a:t>
            </a:r>
            <a:r>
              <a:rPr lang="en-US" sz="3000" b="0" i="0" u="none" strike="noStrike" cap="none" dirty="0" err="1">
                <a:solidFill>
                  <a:srgbClr val="FF3131"/>
                </a:solidFill>
                <a:latin typeface="Times New Roman"/>
                <a:ea typeface="Times New Roman"/>
                <a:cs typeface="Times New Roman"/>
                <a:sym typeface="Times New Roman"/>
              </a:rPr>
              <a:t>truyền</a:t>
            </a:r>
            <a:r>
              <a:rPr lang="en-US" sz="3000" b="0" i="0" u="none" strike="noStrike" cap="none" dirty="0">
                <a:solidFill>
                  <a:srgbClr val="FF3131"/>
                </a:solidFill>
                <a:latin typeface="Times New Roman"/>
                <a:ea typeface="Times New Roman"/>
                <a:cs typeface="Times New Roman"/>
                <a:sym typeface="Times New Roman"/>
              </a:rPr>
              <a:t> </a:t>
            </a:r>
            <a:r>
              <a:rPr lang="en-US" sz="3000" b="0" i="0" u="none" strike="noStrike" cap="none" dirty="0" err="1">
                <a:solidFill>
                  <a:srgbClr val="FF3131"/>
                </a:solidFill>
                <a:latin typeface="Times New Roman"/>
                <a:ea typeface="Times New Roman"/>
                <a:cs typeface="Times New Roman"/>
                <a:sym typeface="Times New Roman"/>
              </a:rPr>
              <a:t>thống</a:t>
            </a:r>
            <a:r>
              <a:rPr lang="en-US" sz="3000" b="0" i="0" u="none" strike="noStrike" cap="none" dirty="0">
                <a:solidFill>
                  <a:srgbClr val="FF3131"/>
                </a:solidFill>
                <a:latin typeface="Times New Roman"/>
                <a:ea typeface="Times New Roman"/>
                <a:cs typeface="Times New Roman"/>
                <a:sym typeface="Times New Roman"/>
              </a:rPr>
              <a:t> </a:t>
            </a:r>
            <a:r>
              <a:rPr lang="en-US" sz="3000" b="0" i="0" u="none" strike="noStrike" cap="none" dirty="0" err="1">
                <a:solidFill>
                  <a:srgbClr val="FF3131"/>
                </a:solidFill>
                <a:latin typeface="Times New Roman"/>
                <a:ea typeface="Times New Roman"/>
                <a:cs typeface="Times New Roman"/>
                <a:sym typeface="Times New Roman"/>
              </a:rPr>
              <a:t>chống</a:t>
            </a:r>
            <a:r>
              <a:rPr lang="en-US" sz="3000" b="0" i="0" u="none" strike="noStrike" cap="none" dirty="0">
                <a:solidFill>
                  <a:srgbClr val="FF3131"/>
                </a:solidFill>
                <a:latin typeface="Times New Roman"/>
                <a:ea typeface="Times New Roman"/>
                <a:cs typeface="Times New Roman"/>
                <a:sym typeface="Times New Roman"/>
              </a:rPr>
              <a:t> </a:t>
            </a:r>
            <a:r>
              <a:rPr lang="en-US" sz="3000" b="0" i="0" u="none" strike="noStrike" cap="none" dirty="0" err="1">
                <a:solidFill>
                  <a:srgbClr val="FF3131"/>
                </a:solidFill>
                <a:latin typeface="Times New Roman"/>
                <a:ea typeface="Times New Roman"/>
                <a:cs typeface="Times New Roman"/>
                <a:sym typeface="Times New Roman"/>
              </a:rPr>
              <a:t>giặc</a:t>
            </a:r>
            <a:r>
              <a:rPr lang="en-US" sz="3000" b="0" i="0" u="none" strike="noStrike" cap="none" dirty="0">
                <a:solidFill>
                  <a:srgbClr val="FF3131"/>
                </a:solidFill>
                <a:latin typeface="Times New Roman"/>
                <a:ea typeface="Times New Roman"/>
                <a:cs typeface="Times New Roman"/>
                <a:sym typeface="Times New Roman"/>
              </a:rPr>
              <a:t> </a:t>
            </a:r>
            <a:r>
              <a:rPr lang="en-US" sz="3000" b="0" i="0" u="none" strike="noStrike" cap="none" dirty="0" err="1">
                <a:solidFill>
                  <a:srgbClr val="FF3131"/>
                </a:solidFill>
                <a:latin typeface="Times New Roman"/>
                <a:ea typeface="Times New Roman"/>
                <a:cs typeface="Times New Roman"/>
                <a:sym typeface="Times New Roman"/>
              </a:rPr>
              <a:t>ngoại</a:t>
            </a:r>
            <a:r>
              <a:rPr lang="en-US" sz="3000" b="0" i="0" u="none" strike="noStrike" cap="none" dirty="0">
                <a:solidFill>
                  <a:srgbClr val="FF3131"/>
                </a:solidFill>
                <a:latin typeface="Times New Roman"/>
                <a:ea typeface="Times New Roman"/>
                <a:cs typeface="Times New Roman"/>
                <a:sym typeface="Times New Roman"/>
              </a:rPr>
              <a:t> </a:t>
            </a:r>
            <a:r>
              <a:rPr lang="en-US" sz="3000" b="0" i="0" u="none" strike="noStrike" cap="none" dirty="0" err="1">
                <a:solidFill>
                  <a:srgbClr val="FF3131"/>
                </a:solidFill>
                <a:latin typeface="Times New Roman"/>
                <a:ea typeface="Times New Roman"/>
                <a:cs typeface="Times New Roman"/>
                <a:sym typeface="Times New Roman"/>
              </a:rPr>
              <a:t>xâm</a:t>
            </a:r>
            <a:r>
              <a:rPr lang="en-US" sz="3000" b="0" i="0" u="none" strike="noStrike" cap="none" dirty="0">
                <a:solidFill>
                  <a:srgbClr val="FF3131"/>
                </a:solidFill>
                <a:latin typeface="Times New Roman"/>
                <a:ea typeface="Times New Roman"/>
                <a:cs typeface="Times New Roman"/>
                <a:sym typeface="Times New Roman"/>
              </a:rPr>
              <a:t> </a:t>
            </a:r>
            <a:r>
              <a:rPr lang="en-US" sz="3000" b="0" i="0" u="none" strike="noStrike" cap="none" dirty="0" err="1">
                <a:solidFill>
                  <a:srgbClr val="FF3131"/>
                </a:solidFill>
                <a:latin typeface="Times New Roman"/>
                <a:ea typeface="Times New Roman"/>
                <a:cs typeface="Times New Roman"/>
                <a:sym typeface="Times New Roman"/>
              </a:rPr>
              <a:t>của</a:t>
            </a:r>
            <a:r>
              <a:rPr lang="en-US" sz="3000" b="0" i="0" u="none" strike="noStrike" cap="none" dirty="0">
                <a:solidFill>
                  <a:srgbClr val="FF3131"/>
                </a:solidFill>
                <a:latin typeface="Times New Roman"/>
                <a:ea typeface="Times New Roman"/>
                <a:cs typeface="Times New Roman"/>
                <a:sym typeface="Times New Roman"/>
              </a:rPr>
              <a:t> </a:t>
            </a:r>
            <a:r>
              <a:rPr lang="en-US" sz="3000" b="0" i="0" u="none" strike="noStrike" cap="none" dirty="0" err="1">
                <a:solidFill>
                  <a:srgbClr val="FF3131"/>
                </a:solidFill>
                <a:latin typeface="Times New Roman"/>
                <a:ea typeface="Times New Roman"/>
                <a:cs typeface="Times New Roman"/>
                <a:sym typeface="Times New Roman"/>
              </a:rPr>
              <a:t>dân</a:t>
            </a:r>
            <a:r>
              <a:rPr lang="en-US" sz="3000" b="0" i="0" u="none" strike="noStrike" cap="none" dirty="0">
                <a:solidFill>
                  <a:srgbClr val="FF3131"/>
                </a:solidFill>
                <a:latin typeface="Times New Roman"/>
                <a:ea typeface="Times New Roman"/>
                <a:cs typeface="Times New Roman"/>
                <a:sym typeface="Times New Roman"/>
              </a:rPr>
              <a:t> </a:t>
            </a:r>
            <a:r>
              <a:rPr lang="en-US" sz="3000" b="0" i="0" u="none" strike="noStrike" cap="none" dirty="0" err="1">
                <a:solidFill>
                  <a:srgbClr val="FF3131"/>
                </a:solidFill>
                <a:latin typeface="Times New Roman"/>
                <a:ea typeface="Times New Roman"/>
                <a:cs typeface="Times New Roman"/>
                <a:sym typeface="Times New Roman"/>
              </a:rPr>
              <a:t>tộc</a:t>
            </a:r>
            <a:r>
              <a:rPr lang="en-US" sz="3000" b="0" i="0" u="none" strike="noStrike" cap="none" dirty="0">
                <a:solidFill>
                  <a:srgbClr val="FF3131"/>
                </a:solidFill>
                <a:latin typeface="Times New Roman"/>
                <a:ea typeface="Times New Roman"/>
                <a:cs typeface="Times New Roman"/>
                <a:sym typeface="Times New Roman"/>
              </a:rPr>
              <a:t>.</a:t>
            </a:r>
            <a:endParaRPr sz="3000" dirty="0"/>
          </a:p>
          <a:p>
            <a:pPr marL="0" marR="0" lvl="0" indent="0" algn="l" rtl="0">
              <a:lnSpc>
                <a:spcPct val="119055"/>
              </a:lnSpc>
              <a:spcBef>
                <a:spcPts val="0"/>
              </a:spcBef>
              <a:spcAft>
                <a:spcPts val="0"/>
              </a:spcAft>
              <a:buNone/>
            </a:pPr>
            <a:endParaRPr sz="3000" b="0" i="0" u="none" strike="noStrike" cap="none" dirty="0">
              <a:solidFill>
                <a:srgbClr val="051D40"/>
              </a:solidFill>
              <a:latin typeface="Times New Roman"/>
              <a:ea typeface="Times New Roman"/>
              <a:cs typeface="Times New Roman"/>
              <a:sym typeface="Times New Roman"/>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8"/>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sp>
      <p:sp>
        <p:nvSpPr>
          <p:cNvPr id="202" name="Google Shape;202;p8"/>
          <p:cNvSpPr/>
          <p:nvPr/>
        </p:nvSpPr>
        <p:spPr>
          <a:xfrm>
            <a:off x="12910150" y="-3957203"/>
            <a:ext cx="11506231" cy="14315684"/>
          </a:xfrm>
          <a:custGeom>
            <a:avLst/>
            <a:gdLst/>
            <a:ahLst/>
            <a:cxnLst/>
            <a:rect l="l" t="t" r="r" b="b"/>
            <a:pathLst>
              <a:path w="11506231" h="14315684" extrusionOk="0">
                <a:moveTo>
                  <a:pt x="0" y="0"/>
                </a:moveTo>
                <a:lnTo>
                  <a:pt x="11506231" y="0"/>
                </a:lnTo>
                <a:lnTo>
                  <a:pt x="11506231" y="14315684"/>
                </a:lnTo>
                <a:lnTo>
                  <a:pt x="0" y="14315684"/>
                </a:lnTo>
                <a:lnTo>
                  <a:pt x="0" y="0"/>
                </a:lnTo>
                <a:close/>
              </a:path>
            </a:pathLst>
          </a:custGeom>
          <a:blipFill rotWithShape="1">
            <a:blip r:embed="rId4">
              <a:alphaModFix/>
            </a:blip>
            <a:stretch>
              <a:fillRect/>
            </a:stretch>
          </a:blipFill>
          <a:ln>
            <a:noFill/>
          </a:ln>
        </p:spPr>
      </p:sp>
      <p:sp>
        <p:nvSpPr>
          <p:cNvPr id="203" name="Google Shape;203;p8"/>
          <p:cNvSpPr/>
          <p:nvPr/>
        </p:nvSpPr>
        <p:spPr>
          <a:xfrm>
            <a:off x="13815460" y="2711122"/>
            <a:ext cx="4472540" cy="4472540"/>
          </a:xfrm>
          <a:custGeom>
            <a:avLst/>
            <a:gdLst/>
            <a:ahLst/>
            <a:cxnLst/>
            <a:rect l="l" t="t" r="r" b="b"/>
            <a:pathLst>
              <a:path w="4472540" h="4472540" extrusionOk="0">
                <a:moveTo>
                  <a:pt x="0" y="0"/>
                </a:moveTo>
                <a:lnTo>
                  <a:pt x="4472540" y="0"/>
                </a:lnTo>
                <a:lnTo>
                  <a:pt x="4472540" y="4472540"/>
                </a:lnTo>
                <a:lnTo>
                  <a:pt x="0" y="4472540"/>
                </a:lnTo>
                <a:lnTo>
                  <a:pt x="0" y="0"/>
                </a:lnTo>
                <a:close/>
              </a:path>
            </a:pathLst>
          </a:custGeom>
          <a:blipFill rotWithShape="1">
            <a:blip r:embed="rId5">
              <a:alphaModFix amt="78000"/>
            </a:blip>
            <a:stretch>
              <a:fillRect/>
            </a:stretch>
          </a:blipFill>
          <a:ln>
            <a:noFill/>
          </a:ln>
        </p:spPr>
      </p:sp>
      <p:sp>
        <p:nvSpPr>
          <p:cNvPr id="204" name="Google Shape;204;p8"/>
          <p:cNvSpPr/>
          <p:nvPr/>
        </p:nvSpPr>
        <p:spPr>
          <a:xfrm>
            <a:off x="11710325" y="3667901"/>
            <a:ext cx="551529" cy="577518"/>
          </a:xfrm>
          <a:custGeom>
            <a:avLst/>
            <a:gdLst/>
            <a:ahLst/>
            <a:cxnLst/>
            <a:rect l="l" t="t" r="r" b="b"/>
            <a:pathLst>
              <a:path w="551529" h="577518" extrusionOk="0">
                <a:moveTo>
                  <a:pt x="0" y="0"/>
                </a:moveTo>
                <a:lnTo>
                  <a:pt x="551529" y="0"/>
                </a:lnTo>
                <a:lnTo>
                  <a:pt x="551529" y="577518"/>
                </a:lnTo>
                <a:lnTo>
                  <a:pt x="0" y="577518"/>
                </a:lnTo>
                <a:lnTo>
                  <a:pt x="0" y="0"/>
                </a:lnTo>
                <a:close/>
              </a:path>
            </a:pathLst>
          </a:custGeom>
          <a:blipFill rotWithShape="1">
            <a:blip r:embed="rId6">
              <a:alphaModFix/>
            </a:blip>
            <a:stretch>
              <a:fillRect/>
            </a:stretch>
          </a:blipFill>
          <a:ln>
            <a:noFill/>
          </a:ln>
        </p:spPr>
      </p:sp>
      <p:sp>
        <p:nvSpPr>
          <p:cNvPr id="205" name="Google Shape;205;p8"/>
          <p:cNvSpPr/>
          <p:nvPr/>
        </p:nvSpPr>
        <p:spPr>
          <a:xfrm rot="10800000">
            <a:off x="16692457" y="4873459"/>
            <a:ext cx="5081705" cy="4300393"/>
          </a:xfrm>
          <a:custGeom>
            <a:avLst/>
            <a:gdLst/>
            <a:ahLst/>
            <a:cxnLst/>
            <a:rect l="l" t="t" r="r" b="b"/>
            <a:pathLst>
              <a:path w="5081705" h="4300393" extrusionOk="0">
                <a:moveTo>
                  <a:pt x="5081705" y="4300393"/>
                </a:moveTo>
                <a:lnTo>
                  <a:pt x="0" y="4300393"/>
                </a:lnTo>
                <a:lnTo>
                  <a:pt x="0" y="0"/>
                </a:lnTo>
                <a:lnTo>
                  <a:pt x="5081705" y="0"/>
                </a:lnTo>
                <a:lnTo>
                  <a:pt x="5081705" y="4300393"/>
                </a:lnTo>
                <a:close/>
              </a:path>
            </a:pathLst>
          </a:custGeom>
          <a:blipFill rotWithShape="1">
            <a:blip r:embed="rId7">
              <a:alphaModFix amt="9999"/>
            </a:blip>
            <a:stretch>
              <a:fillRect/>
            </a:stretch>
          </a:blipFill>
          <a:ln>
            <a:noFill/>
          </a:ln>
        </p:spPr>
      </p:sp>
      <p:grpSp>
        <p:nvGrpSpPr>
          <p:cNvPr id="206" name="Google Shape;206;p8"/>
          <p:cNvGrpSpPr/>
          <p:nvPr/>
        </p:nvGrpSpPr>
        <p:grpSpPr>
          <a:xfrm>
            <a:off x="17259300" y="2815869"/>
            <a:ext cx="384770" cy="384770"/>
            <a:chOff x="0" y="0"/>
            <a:chExt cx="812800" cy="812800"/>
          </a:xfrm>
        </p:grpSpPr>
        <p:sp>
          <p:nvSpPr>
            <p:cNvPr id="207" name="Google Shape;207;p8"/>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8"/>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209" name="Google Shape;209;p8"/>
          <p:cNvGrpSpPr/>
          <p:nvPr/>
        </p:nvGrpSpPr>
        <p:grpSpPr>
          <a:xfrm>
            <a:off x="9792131" y="9729341"/>
            <a:ext cx="384770" cy="384770"/>
            <a:chOff x="0" y="0"/>
            <a:chExt cx="812800" cy="812800"/>
          </a:xfrm>
        </p:grpSpPr>
        <p:sp>
          <p:nvSpPr>
            <p:cNvPr id="210" name="Google Shape;210;p8"/>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8"/>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212" name="Google Shape;212;p8"/>
          <p:cNvSpPr/>
          <p:nvPr/>
        </p:nvSpPr>
        <p:spPr>
          <a:xfrm>
            <a:off x="16480883" y="7490829"/>
            <a:ext cx="1279248" cy="2796171"/>
          </a:xfrm>
          <a:custGeom>
            <a:avLst/>
            <a:gdLst/>
            <a:ahLst/>
            <a:cxnLst/>
            <a:rect l="l" t="t" r="r" b="b"/>
            <a:pathLst>
              <a:path w="1279248" h="2796171" extrusionOk="0">
                <a:moveTo>
                  <a:pt x="0" y="0"/>
                </a:moveTo>
                <a:lnTo>
                  <a:pt x="1279248" y="0"/>
                </a:lnTo>
                <a:lnTo>
                  <a:pt x="1279248" y="2796171"/>
                </a:lnTo>
                <a:lnTo>
                  <a:pt x="0" y="2796171"/>
                </a:lnTo>
                <a:lnTo>
                  <a:pt x="0" y="0"/>
                </a:lnTo>
                <a:close/>
              </a:path>
            </a:pathLst>
          </a:custGeom>
          <a:blipFill rotWithShape="1">
            <a:blip r:embed="rId8">
              <a:alphaModFix/>
            </a:blip>
            <a:stretch>
              <a:fillRect/>
            </a:stretch>
          </a:blipFill>
          <a:ln>
            <a:noFill/>
          </a:ln>
        </p:spPr>
      </p:sp>
      <p:sp>
        <p:nvSpPr>
          <p:cNvPr id="213" name="Google Shape;213;p8"/>
          <p:cNvSpPr txBox="1"/>
          <p:nvPr/>
        </p:nvSpPr>
        <p:spPr>
          <a:xfrm>
            <a:off x="1527824" y="153406"/>
            <a:ext cx="14626905" cy="2394502"/>
          </a:xfrm>
          <a:prstGeom prst="rect">
            <a:avLst/>
          </a:prstGeom>
          <a:noFill/>
          <a:ln>
            <a:noFill/>
          </a:ln>
        </p:spPr>
        <p:txBody>
          <a:bodyPr spcFirstLastPara="1" wrap="square" lIns="0" tIns="0" rIns="0" bIns="0" anchor="t" anchorCtr="0">
            <a:spAutoFit/>
          </a:bodyPr>
          <a:lstStyle/>
          <a:p>
            <a:pPr marL="0" marR="0" lvl="0" indent="0" algn="ctr" rtl="0">
              <a:lnSpc>
                <a:spcPct val="140008"/>
              </a:lnSpc>
              <a:spcBef>
                <a:spcPts val="0"/>
              </a:spcBef>
              <a:spcAft>
                <a:spcPts val="0"/>
              </a:spcAft>
              <a:buNone/>
            </a:pPr>
            <a:r>
              <a:rPr lang="en-US" sz="4574" b="1" i="0" u="none" strike="noStrike" cap="none">
                <a:solidFill>
                  <a:srgbClr val="FFBD59"/>
                </a:solidFill>
                <a:latin typeface="Poppins"/>
                <a:ea typeface="Poppins"/>
                <a:cs typeface="Poppins"/>
                <a:sym typeface="Poppins"/>
              </a:rPr>
              <a:t> </a:t>
            </a:r>
            <a:r>
              <a:rPr lang="en-US" sz="4574" b="1" i="0" u="none" strike="noStrike" cap="none">
                <a:solidFill>
                  <a:srgbClr val="FFBD59"/>
                </a:solidFill>
                <a:latin typeface="Times New Roman"/>
                <a:ea typeface="Times New Roman"/>
                <a:cs typeface="Times New Roman"/>
                <a:sym typeface="Times New Roman"/>
              </a:rPr>
              <a:t>TỰ NHIÊN VÀ XÃ HỘI:</a:t>
            </a:r>
            <a:endParaRPr/>
          </a:p>
          <a:p>
            <a:pPr marL="0" marR="0" lvl="0" indent="0" algn="ctr" rtl="0">
              <a:lnSpc>
                <a:spcPct val="140008"/>
              </a:lnSpc>
              <a:spcBef>
                <a:spcPts val="0"/>
              </a:spcBef>
              <a:spcAft>
                <a:spcPts val="0"/>
              </a:spcAft>
              <a:buNone/>
            </a:pPr>
            <a:r>
              <a:rPr lang="en-US" sz="4574" b="1" i="0" u="none" strike="noStrike" cap="none">
                <a:solidFill>
                  <a:srgbClr val="FFBD59"/>
                </a:solidFill>
                <a:latin typeface="Times New Roman"/>
                <a:ea typeface="Times New Roman"/>
                <a:cs typeface="Times New Roman"/>
                <a:sym typeface="Times New Roman"/>
              </a:rPr>
              <a:t>BÀI 11: DI TÍCH LỊCH SỬ VÀ CẢNH QUAN THIÊN NHIÊN</a:t>
            </a:r>
            <a:endParaRPr/>
          </a:p>
        </p:txBody>
      </p:sp>
      <p:sp>
        <p:nvSpPr>
          <p:cNvPr id="214" name="Google Shape;214;p8"/>
          <p:cNvSpPr txBox="1"/>
          <p:nvPr/>
        </p:nvSpPr>
        <p:spPr>
          <a:xfrm>
            <a:off x="2529964" y="3353768"/>
            <a:ext cx="11487938" cy="2388924"/>
          </a:xfrm>
          <a:prstGeom prst="rect">
            <a:avLst/>
          </a:prstGeom>
          <a:noFill/>
          <a:ln>
            <a:noFill/>
          </a:ln>
        </p:spPr>
        <p:txBody>
          <a:bodyPr spcFirstLastPara="1" wrap="square" lIns="0" tIns="0" rIns="0" bIns="0" anchor="t" anchorCtr="0">
            <a:spAutoFit/>
          </a:bodyPr>
          <a:lstStyle/>
          <a:p>
            <a:pPr marL="0" marR="0" lvl="0" indent="0" algn="ctr" rtl="0">
              <a:lnSpc>
                <a:spcPct val="140001"/>
              </a:lnSpc>
              <a:spcBef>
                <a:spcPts val="0"/>
              </a:spcBef>
              <a:spcAft>
                <a:spcPts val="0"/>
              </a:spcAft>
              <a:buNone/>
            </a:pPr>
            <a:r>
              <a:rPr lang="en-US" sz="14522" b="1" i="0" u="sng" strike="noStrike" cap="none">
                <a:solidFill>
                  <a:srgbClr val="1F9139"/>
                </a:solidFill>
                <a:latin typeface="Times New Roman"/>
                <a:ea typeface="Times New Roman"/>
                <a:cs typeface="Times New Roman"/>
                <a:sym typeface="Times New Roman"/>
                <a:hlinkClick r:id="rId9">
                  <a:extLst>
                    <a:ext uri="{A12FA001-AC4F-418D-AE19-62706E023703}">
                      <ahyp:hlinkClr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val="tx"/>
                    </a:ext>
                  </a:extLst>
                </a:hlinkClick>
              </a:rPr>
              <a:t>KHỞI ĐỘNG</a:t>
            </a:r>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9"/>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4785" t="-35266" r="-30479"/>
            </a:stretch>
          </a:blipFill>
          <a:ln>
            <a:noFill/>
          </a:ln>
        </p:spPr>
      </p:sp>
      <p:sp>
        <p:nvSpPr>
          <p:cNvPr id="224" name="Google Shape;224;p9"/>
          <p:cNvSpPr/>
          <p:nvPr/>
        </p:nvSpPr>
        <p:spPr>
          <a:xfrm>
            <a:off x="12910150" y="-3957203"/>
            <a:ext cx="11506231" cy="14315684"/>
          </a:xfrm>
          <a:custGeom>
            <a:avLst/>
            <a:gdLst/>
            <a:ahLst/>
            <a:cxnLst/>
            <a:rect l="l" t="t" r="r" b="b"/>
            <a:pathLst>
              <a:path w="11506231" h="14315684" extrusionOk="0">
                <a:moveTo>
                  <a:pt x="0" y="0"/>
                </a:moveTo>
                <a:lnTo>
                  <a:pt x="11506231" y="0"/>
                </a:lnTo>
                <a:lnTo>
                  <a:pt x="11506231" y="14315684"/>
                </a:lnTo>
                <a:lnTo>
                  <a:pt x="0" y="14315684"/>
                </a:lnTo>
                <a:lnTo>
                  <a:pt x="0" y="0"/>
                </a:lnTo>
                <a:close/>
              </a:path>
            </a:pathLst>
          </a:custGeom>
          <a:blipFill rotWithShape="1">
            <a:blip r:embed="rId4">
              <a:alphaModFix/>
            </a:blip>
            <a:stretch>
              <a:fillRect/>
            </a:stretch>
          </a:blipFill>
          <a:ln>
            <a:noFill/>
          </a:ln>
        </p:spPr>
      </p:sp>
      <p:sp>
        <p:nvSpPr>
          <p:cNvPr id="225" name="Google Shape;225;p9"/>
          <p:cNvSpPr/>
          <p:nvPr/>
        </p:nvSpPr>
        <p:spPr>
          <a:xfrm>
            <a:off x="13815460" y="2711122"/>
            <a:ext cx="4472540" cy="4472540"/>
          </a:xfrm>
          <a:custGeom>
            <a:avLst/>
            <a:gdLst/>
            <a:ahLst/>
            <a:cxnLst/>
            <a:rect l="l" t="t" r="r" b="b"/>
            <a:pathLst>
              <a:path w="4472540" h="4472540" extrusionOk="0">
                <a:moveTo>
                  <a:pt x="0" y="0"/>
                </a:moveTo>
                <a:lnTo>
                  <a:pt x="4472540" y="0"/>
                </a:lnTo>
                <a:lnTo>
                  <a:pt x="4472540" y="4472540"/>
                </a:lnTo>
                <a:lnTo>
                  <a:pt x="0" y="4472540"/>
                </a:lnTo>
                <a:lnTo>
                  <a:pt x="0" y="0"/>
                </a:lnTo>
                <a:close/>
              </a:path>
            </a:pathLst>
          </a:custGeom>
          <a:blipFill rotWithShape="1">
            <a:blip r:embed="rId5">
              <a:alphaModFix amt="78000"/>
            </a:blip>
            <a:stretch>
              <a:fillRect/>
            </a:stretch>
          </a:blipFill>
          <a:ln>
            <a:noFill/>
          </a:ln>
        </p:spPr>
      </p:sp>
      <p:sp>
        <p:nvSpPr>
          <p:cNvPr id="226" name="Google Shape;226;p9"/>
          <p:cNvSpPr/>
          <p:nvPr/>
        </p:nvSpPr>
        <p:spPr>
          <a:xfrm>
            <a:off x="11710325" y="3667901"/>
            <a:ext cx="551529" cy="577518"/>
          </a:xfrm>
          <a:custGeom>
            <a:avLst/>
            <a:gdLst/>
            <a:ahLst/>
            <a:cxnLst/>
            <a:rect l="l" t="t" r="r" b="b"/>
            <a:pathLst>
              <a:path w="551529" h="577518" extrusionOk="0">
                <a:moveTo>
                  <a:pt x="0" y="0"/>
                </a:moveTo>
                <a:lnTo>
                  <a:pt x="551529" y="0"/>
                </a:lnTo>
                <a:lnTo>
                  <a:pt x="551529" y="577518"/>
                </a:lnTo>
                <a:lnTo>
                  <a:pt x="0" y="577518"/>
                </a:lnTo>
                <a:lnTo>
                  <a:pt x="0" y="0"/>
                </a:lnTo>
                <a:close/>
              </a:path>
            </a:pathLst>
          </a:custGeom>
          <a:blipFill rotWithShape="1">
            <a:blip r:embed="rId6">
              <a:alphaModFix/>
            </a:blip>
            <a:stretch>
              <a:fillRect/>
            </a:stretch>
          </a:blipFill>
          <a:ln>
            <a:noFill/>
          </a:ln>
        </p:spPr>
      </p:sp>
      <p:sp>
        <p:nvSpPr>
          <p:cNvPr id="227" name="Google Shape;227;p9"/>
          <p:cNvSpPr/>
          <p:nvPr/>
        </p:nvSpPr>
        <p:spPr>
          <a:xfrm rot="10800000">
            <a:off x="16692457" y="4873459"/>
            <a:ext cx="5081705" cy="4300393"/>
          </a:xfrm>
          <a:custGeom>
            <a:avLst/>
            <a:gdLst/>
            <a:ahLst/>
            <a:cxnLst/>
            <a:rect l="l" t="t" r="r" b="b"/>
            <a:pathLst>
              <a:path w="5081705" h="4300393" extrusionOk="0">
                <a:moveTo>
                  <a:pt x="5081705" y="4300393"/>
                </a:moveTo>
                <a:lnTo>
                  <a:pt x="0" y="4300393"/>
                </a:lnTo>
                <a:lnTo>
                  <a:pt x="0" y="0"/>
                </a:lnTo>
                <a:lnTo>
                  <a:pt x="5081705" y="0"/>
                </a:lnTo>
                <a:lnTo>
                  <a:pt x="5081705" y="4300393"/>
                </a:lnTo>
                <a:close/>
              </a:path>
            </a:pathLst>
          </a:custGeom>
          <a:blipFill rotWithShape="1">
            <a:blip r:embed="rId7">
              <a:alphaModFix amt="9999"/>
            </a:blip>
            <a:stretch>
              <a:fillRect/>
            </a:stretch>
          </a:blipFill>
          <a:ln>
            <a:noFill/>
          </a:ln>
        </p:spPr>
      </p:sp>
      <p:grpSp>
        <p:nvGrpSpPr>
          <p:cNvPr id="228" name="Google Shape;228;p9"/>
          <p:cNvGrpSpPr/>
          <p:nvPr/>
        </p:nvGrpSpPr>
        <p:grpSpPr>
          <a:xfrm>
            <a:off x="17259300" y="2815869"/>
            <a:ext cx="384770" cy="384770"/>
            <a:chOff x="0" y="0"/>
            <a:chExt cx="812800" cy="812800"/>
          </a:xfrm>
        </p:grpSpPr>
        <p:sp>
          <p:nvSpPr>
            <p:cNvPr id="229" name="Google Shape;229;p9"/>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9"/>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grpSp>
        <p:nvGrpSpPr>
          <p:cNvPr id="231" name="Google Shape;231;p9"/>
          <p:cNvGrpSpPr/>
          <p:nvPr/>
        </p:nvGrpSpPr>
        <p:grpSpPr>
          <a:xfrm>
            <a:off x="9792131" y="9729341"/>
            <a:ext cx="384770" cy="384770"/>
            <a:chOff x="0" y="0"/>
            <a:chExt cx="812800" cy="812800"/>
          </a:xfrm>
        </p:grpSpPr>
        <p:sp>
          <p:nvSpPr>
            <p:cNvPr id="232" name="Google Shape;232;p9"/>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7DC3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9"/>
            <p:cNvSpPr txBox="1"/>
            <p:nvPr/>
          </p:nvSpPr>
          <p:spPr>
            <a:xfrm>
              <a:off x="76200" y="28575"/>
              <a:ext cx="660400" cy="708025"/>
            </a:xfrm>
            <a:prstGeom prst="rect">
              <a:avLst/>
            </a:prstGeom>
            <a:noFill/>
            <a:ln>
              <a:noFill/>
            </a:ln>
          </p:spPr>
          <p:txBody>
            <a:bodyPr spcFirstLastPara="1" wrap="square" lIns="50800" tIns="50800" rIns="50800" bIns="50800" anchor="ctr" anchorCtr="0">
              <a:noAutofit/>
            </a:bodyPr>
            <a:lstStyle/>
            <a:p>
              <a:pPr marL="0" marR="0" lvl="0" indent="0" algn="ctr" rtl="0">
                <a:lnSpc>
                  <a:spcPct val="186611"/>
                </a:lnSpc>
                <a:spcBef>
                  <a:spcPts val="0"/>
                </a:spcBef>
                <a:spcAft>
                  <a:spcPts val="0"/>
                </a:spcAft>
                <a:buNone/>
              </a:pPr>
              <a:endParaRPr sz="1800" b="0" i="0" u="none" strike="noStrike" cap="none">
                <a:solidFill>
                  <a:schemeClr val="dk1"/>
                </a:solidFill>
                <a:latin typeface="Calibri"/>
                <a:ea typeface="Calibri"/>
                <a:cs typeface="Calibri"/>
                <a:sym typeface="Calibri"/>
              </a:endParaRPr>
            </a:p>
          </p:txBody>
        </p:sp>
      </p:grpSp>
      <p:sp>
        <p:nvSpPr>
          <p:cNvPr id="234" name="Google Shape;234;p9"/>
          <p:cNvSpPr/>
          <p:nvPr/>
        </p:nvSpPr>
        <p:spPr>
          <a:xfrm>
            <a:off x="16480883" y="7490829"/>
            <a:ext cx="1279248" cy="2796171"/>
          </a:xfrm>
          <a:custGeom>
            <a:avLst/>
            <a:gdLst/>
            <a:ahLst/>
            <a:cxnLst/>
            <a:rect l="l" t="t" r="r" b="b"/>
            <a:pathLst>
              <a:path w="1279248" h="2796171" extrusionOk="0">
                <a:moveTo>
                  <a:pt x="0" y="0"/>
                </a:moveTo>
                <a:lnTo>
                  <a:pt x="1279248" y="0"/>
                </a:lnTo>
                <a:lnTo>
                  <a:pt x="1279248" y="2796171"/>
                </a:lnTo>
                <a:lnTo>
                  <a:pt x="0" y="2796171"/>
                </a:lnTo>
                <a:lnTo>
                  <a:pt x="0" y="0"/>
                </a:lnTo>
                <a:close/>
              </a:path>
            </a:pathLst>
          </a:custGeom>
          <a:blipFill rotWithShape="1">
            <a:blip r:embed="rId8">
              <a:alphaModFix/>
            </a:blip>
            <a:stretch>
              <a:fillRect/>
            </a:stretch>
          </a:blipFill>
          <a:ln>
            <a:noFill/>
          </a:ln>
        </p:spPr>
      </p:sp>
      <p:sp>
        <p:nvSpPr>
          <p:cNvPr id="235" name="Google Shape;235;p9"/>
          <p:cNvSpPr txBox="1"/>
          <p:nvPr/>
        </p:nvSpPr>
        <p:spPr>
          <a:xfrm>
            <a:off x="1527824" y="902736"/>
            <a:ext cx="15909944" cy="1970924"/>
          </a:xfrm>
          <a:prstGeom prst="rect">
            <a:avLst/>
          </a:prstGeom>
          <a:noFill/>
          <a:ln>
            <a:noFill/>
          </a:ln>
        </p:spPr>
        <p:txBody>
          <a:bodyPr spcFirstLastPara="1" wrap="square" lIns="0" tIns="0" rIns="0" bIns="0" anchor="t" anchorCtr="0">
            <a:spAutoFit/>
          </a:bodyPr>
          <a:lstStyle/>
          <a:p>
            <a:pPr marL="0" marR="0" lvl="0" indent="0" algn="ctr" rtl="0">
              <a:lnSpc>
                <a:spcPct val="140008"/>
              </a:lnSpc>
              <a:spcBef>
                <a:spcPts val="0"/>
              </a:spcBef>
              <a:spcAft>
                <a:spcPts val="0"/>
              </a:spcAft>
              <a:buNone/>
            </a:pP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TỰ</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NHIÊN</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VÀ</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XÃ</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HỘI</a:t>
            </a:r>
            <a:r>
              <a:rPr lang="en-US" sz="4574" b="1" i="0" u="none" strike="noStrike" cap="none" dirty="0">
                <a:solidFill>
                  <a:srgbClr val="051D40"/>
                </a:solidFill>
                <a:latin typeface="Times New Roman"/>
                <a:ea typeface="Times New Roman"/>
                <a:cs typeface="Times New Roman"/>
                <a:sym typeface="Times New Roman"/>
              </a:rPr>
              <a:t>:</a:t>
            </a:r>
            <a:endParaRPr dirty="0"/>
          </a:p>
          <a:p>
            <a:pPr marL="0" marR="0" lvl="0" indent="0" algn="ctr" rtl="0">
              <a:lnSpc>
                <a:spcPct val="140008"/>
              </a:lnSpc>
              <a:spcBef>
                <a:spcPts val="0"/>
              </a:spcBef>
              <a:spcAft>
                <a:spcPts val="0"/>
              </a:spcAft>
              <a:buNone/>
            </a:pPr>
            <a:r>
              <a:rPr lang="en-US" sz="4574" b="1" i="0" u="none" strike="noStrike" cap="none" dirty="0" err="1">
                <a:solidFill>
                  <a:srgbClr val="051D40"/>
                </a:solidFill>
                <a:latin typeface="Times New Roman"/>
                <a:ea typeface="Times New Roman"/>
                <a:cs typeface="Times New Roman"/>
                <a:sym typeface="Times New Roman"/>
              </a:rPr>
              <a:t>BÀI</a:t>
            </a:r>
            <a:r>
              <a:rPr lang="en-US" sz="4574" b="1" i="0" u="none" strike="noStrike" cap="none" dirty="0">
                <a:solidFill>
                  <a:srgbClr val="051D40"/>
                </a:solidFill>
                <a:latin typeface="Times New Roman"/>
                <a:ea typeface="Times New Roman"/>
                <a:cs typeface="Times New Roman"/>
                <a:sym typeface="Times New Roman"/>
              </a:rPr>
              <a:t> 11: DI </a:t>
            </a:r>
            <a:r>
              <a:rPr lang="en-US" sz="4574" b="1" i="0" u="none" strike="noStrike" cap="none" dirty="0" err="1">
                <a:solidFill>
                  <a:srgbClr val="051D40"/>
                </a:solidFill>
                <a:latin typeface="Times New Roman"/>
                <a:ea typeface="Times New Roman"/>
                <a:cs typeface="Times New Roman"/>
                <a:sym typeface="Times New Roman"/>
              </a:rPr>
              <a:t>TÍCH</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LỊCH</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SỬ</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VÀ</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CẢNH</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QUAN</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THIÊN</a:t>
            </a:r>
            <a:r>
              <a:rPr lang="en-US" sz="4574" b="1" i="0" u="none" strike="noStrike" cap="none" dirty="0">
                <a:solidFill>
                  <a:srgbClr val="051D40"/>
                </a:solidFill>
                <a:latin typeface="Times New Roman"/>
                <a:ea typeface="Times New Roman"/>
                <a:cs typeface="Times New Roman"/>
                <a:sym typeface="Times New Roman"/>
              </a:rPr>
              <a:t> </a:t>
            </a:r>
            <a:r>
              <a:rPr lang="en-US" sz="4574" b="1" i="0" u="none" strike="noStrike" cap="none" dirty="0" err="1">
                <a:solidFill>
                  <a:srgbClr val="051D40"/>
                </a:solidFill>
                <a:latin typeface="Times New Roman"/>
                <a:ea typeface="Times New Roman"/>
                <a:cs typeface="Times New Roman"/>
                <a:sym typeface="Times New Roman"/>
              </a:rPr>
              <a:t>NHIÊN</a:t>
            </a:r>
            <a:endParaRPr dirty="0"/>
          </a:p>
        </p:txBody>
      </p:sp>
      <p:sp>
        <p:nvSpPr>
          <p:cNvPr id="236" name="Google Shape;236;p9"/>
          <p:cNvSpPr txBox="1"/>
          <p:nvPr/>
        </p:nvSpPr>
        <p:spPr>
          <a:xfrm>
            <a:off x="1281103" y="3138805"/>
            <a:ext cx="14767423" cy="2940420"/>
          </a:xfrm>
          <a:prstGeom prst="rect">
            <a:avLst/>
          </a:prstGeom>
          <a:noFill/>
          <a:ln>
            <a:noFill/>
          </a:ln>
        </p:spPr>
        <p:txBody>
          <a:bodyPr spcFirstLastPara="1" wrap="square" lIns="0" tIns="0" rIns="0" bIns="0" anchor="t" anchorCtr="0">
            <a:spAutoFit/>
          </a:bodyPr>
          <a:lstStyle/>
          <a:p>
            <a:pPr marL="0" marR="0" lvl="0" indent="0" algn="just" rtl="0">
              <a:lnSpc>
                <a:spcPct val="139991"/>
              </a:lnSpc>
              <a:spcBef>
                <a:spcPts val="0"/>
              </a:spcBef>
              <a:spcAft>
                <a:spcPts val="0"/>
              </a:spcAft>
              <a:buNone/>
            </a:pPr>
            <a:r>
              <a:rPr lang="en-US" sz="6824" b="0" i="0" u="none" strike="noStrike" cap="none" dirty="0">
                <a:solidFill>
                  <a:srgbClr val="1F9139"/>
                </a:solidFill>
                <a:latin typeface="Arial"/>
                <a:ea typeface="Arial"/>
                <a:cs typeface="Arial"/>
                <a:sym typeface="Arial"/>
              </a:rPr>
              <a:t> </a:t>
            </a:r>
            <a:r>
              <a:rPr lang="en-US" sz="6824" b="0" i="0" u="none" strike="noStrike" cap="none" dirty="0" err="1">
                <a:solidFill>
                  <a:srgbClr val="1F9139"/>
                </a:solidFill>
                <a:latin typeface="Times New Roman"/>
                <a:ea typeface="Times New Roman"/>
                <a:cs typeface="Times New Roman"/>
                <a:sym typeface="Times New Roman"/>
              </a:rPr>
              <a:t>Em</a:t>
            </a:r>
            <a:r>
              <a:rPr lang="en-US" sz="6824" b="0" i="0" u="none" strike="noStrike" cap="none" dirty="0">
                <a:solidFill>
                  <a:srgbClr val="1F9139"/>
                </a:solidFill>
                <a:latin typeface="Times New Roman"/>
                <a:ea typeface="Times New Roman"/>
                <a:cs typeface="Times New Roman"/>
                <a:sym typeface="Times New Roman"/>
              </a:rPr>
              <a:t> </a:t>
            </a:r>
            <a:r>
              <a:rPr lang="en-US" sz="6824" b="0" i="0" u="none" strike="noStrike" cap="none" dirty="0" err="1">
                <a:solidFill>
                  <a:srgbClr val="1F9139"/>
                </a:solidFill>
                <a:latin typeface="Times New Roman"/>
                <a:ea typeface="Times New Roman"/>
                <a:cs typeface="Times New Roman"/>
                <a:sym typeface="Times New Roman"/>
              </a:rPr>
              <a:t>đã</a:t>
            </a:r>
            <a:r>
              <a:rPr lang="en-US" sz="6824" b="0" i="0" u="none" strike="noStrike" cap="none" dirty="0">
                <a:solidFill>
                  <a:srgbClr val="1F9139"/>
                </a:solidFill>
                <a:latin typeface="Times New Roman"/>
                <a:ea typeface="Times New Roman"/>
                <a:cs typeface="Times New Roman"/>
                <a:sym typeface="Times New Roman"/>
              </a:rPr>
              <a:t> </a:t>
            </a:r>
            <a:r>
              <a:rPr lang="en-US" sz="6824" b="0" i="0" u="none" strike="noStrike" cap="none" dirty="0" err="1">
                <a:solidFill>
                  <a:srgbClr val="1F9139"/>
                </a:solidFill>
                <a:latin typeface="Times New Roman"/>
                <a:ea typeface="Times New Roman"/>
                <a:cs typeface="Times New Roman"/>
                <a:sym typeface="Times New Roman"/>
              </a:rPr>
              <a:t>từng</a:t>
            </a:r>
            <a:r>
              <a:rPr lang="en-US" sz="6824" b="0" i="0" u="none" strike="noStrike" cap="none" dirty="0">
                <a:solidFill>
                  <a:srgbClr val="1F9139"/>
                </a:solidFill>
                <a:latin typeface="Times New Roman"/>
                <a:ea typeface="Times New Roman"/>
                <a:cs typeface="Times New Roman"/>
                <a:sym typeface="Times New Roman"/>
              </a:rPr>
              <a:t> </a:t>
            </a:r>
            <a:r>
              <a:rPr lang="en-US" sz="6824" b="0" i="0" u="none" strike="noStrike" cap="none" dirty="0" err="1">
                <a:solidFill>
                  <a:srgbClr val="1F9139"/>
                </a:solidFill>
                <a:latin typeface="Times New Roman"/>
                <a:ea typeface="Times New Roman"/>
                <a:cs typeface="Times New Roman"/>
                <a:sym typeface="Times New Roman"/>
              </a:rPr>
              <a:t>đi</a:t>
            </a:r>
            <a:r>
              <a:rPr lang="en-US" sz="6824" b="0" i="0" u="none" strike="noStrike" cap="none" dirty="0">
                <a:solidFill>
                  <a:srgbClr val="1F9139"/>
                </a:solidFill>
                <a:latin typeface="Times New Roman"/>
                <a:ea typeface="Times New Roman"/>
                <a:cs typeface="Times New Roman"/>
                <a:sym typeface="Times New Roman"/>
              </a:rPr>
              <a:t> </a:t>
            </a:r>
            <a:r>
              <a:rPr lang="en-US" sz="6824" b="0" i="0" u="none" strike="noStrike" cap="none" dirty="0" err="1">
                <a:solidFill>
                  <a:srgbClr val="1F9139"/>
                </a:solidFill>
                <a:latin typeface="Times New Roman"/>
                <a:ea typeface="Times New Roman"/>
                <a:cs typeface="Times New Roman"/>
                <a:sym typeface="Times New Roman"/>
              </a:rPr>
              <a:t>tham</a:t>
            </a:r>
            <a:r>
              <a:rPr lang="en-US" sz="6824" b="0" i="0" u="none" strike="noStrike" cap="none" dirty="0">
                <a:solidFill>
                  <a:srgbClr val="1F9139"/>
                </a:solidFill>
                <a:latin typeface="Times New Roman"/>
                <a:ea typeface="Times New Roman"/>
                <a:cs typeface="Times New Roman"/>
                <a:sym typeface="Times New Roman"/>
              </a:rPr>
              <a:t> </a:t>
            </a:r>
            <a:r>
              <a:rPr lang="en-US" sz="6824" b="0" i="0" u="none" strike="noStrike" cap="none" dirty="0" err="1">
                <a:solidFill>
                  <a:srgbClr val="1F9139"/>
                </a:solidFill>
                <a:latin typeface="Times New Roman"/>
                <a:ea typeface="Times New Roman"/>
                <a:cs typeface="Times New Roman"/>
                <a:sym typeface="Times New Roman"/>
              </a:rPr>
              <a:t>quan</a:t>
            </a:r>
            <a:r>
              <a:rPr lang="en-US" sz="6824" b="0" i="0" u="none" strike="noStrike" cap="none" dirty="0">
                <a:solidFill>
                  <a:srgbClr val="1F9139"/>
                </a:solidFill>
                <a:latin typeface="Times New Roman"/>
                <a:ea typeface="Times New Roman"/>
                <a:cs typeface="Times New Roman"/>
                <a:sym typeface="Times New Roman"/>
              </a:rPr>
              <a:t> ở </a:t>
            </a:r>
            <a:r>
              <a:rPr lang="en-US" sz="6824" b="0" i="0" u="none" strike="noStrike" cap="none" dirty="0" err="1">
                <a:solidFill>
                  <a:srgbClr val="1F9139"/>
                </a:solidFill>
                <a:latin typeface="Times New Roman"/>
                <a:ea typeface="Times New Roman"/>
                <a:cs typeface="Times New Roman"/>
                <a:sym typeface="Times New Roman"/>
              </a:rPr>
              <a:t>đâu</a:t>
            </a:r>
            <a:r>
              <a:rPr lang="en-US" sz="6824" b="0" i="0" u="none" strike="noStrike" cap="none" dirty="0">
                <a:solidFill>
                  <a:srgbClr val="1F9139"/>
                </a:solidFill>
                <a:latin typeface="Times New Roman"/>
                <a:ea typeface="Times New Roman"/>
                <a:cs typeface="Times New Roman"/>
                <a:sym typeface="Times New Roman"/>
              </a:rPr>
              <a:t>? </a:t>
            </a:r>
            <a:r>
              <a:rPr lang="en-US" sz="6824" b="0" i="0" u="none" strike="noStrike" cap="none" dirty="0" err="1">
                <a:solidFill>
                  <a:srgbClr val="1F9139"/>
                </a:solidFill>
                <a:latin typeface="Times New Roman"/>
                <a:ea typeface="Times New Roman"/>
                <a:cs typeface="Times New Roman"/>
                <a:sym typeface="Times New Roman"/>
              </a:rPr>
              <a:t>Kể</a:t>
            </a:r>
            <a:r>
              <a:rPr lang="en-US" sz="6824" b="0" i="0" u="none" strike="noStrike" cap="none" dirty="0">
                <a:solidFill>
                  <a:srgbClr val="1F9139"/>
                </a:solidFill>
                <a:latin typeface="Times New Roman"/>
                <a:ea typeface="Times New Roman"/>
                <a:cs typeface="Times New Roman"/>
                <a:sym typeface="Times New Roman"/>
              </a:rPr>
              <a:t> </a:t>
            </a:r>
            <a:r>
              <a:rPr lang="en-US" sz="6824" b="0" i="0" u="none" strike="noStrike" cap="none" dirty="0" err="1">
                <a:solidFill>
                  <a:srgbClr val="1F9139"/>
                </a:solidFill>
                <a:latin typeface="Times New Roman"/>
                <a:ea typeface="Times New Roman"/>
                <a:cs typeface="Times New Roman"/>
                <a:sym typeface="Times New Roman"/>
              </a:rPr>
              <a:t>về</a:t>
            </a:r>
            <a:r>
              <a:rPr lang="en-US" sz="6824" b="0" i="0" u="none" strike="noStrike" cap="none" dirty="0">
                <a:solidFill>
                  <a:srgbClr val="1F9139"/>
                </a:solidFill>
                <a:latin typeface="Times New Roman"/>
                <a:ea typeface="Times New Roman"/>
                <a:cs typeface="Times New Roman"/>
                <a:sym typeface="Times New Roman"/>
              </a:rPr>
              <a:t> </a:t>
            </a:r>
            <a:r>
              <a:rPr lang="en-US" sz="6824" b="0" i="0" u="none" strike="noStrike" cap="none" dirty="0" err="1">
                <a:solidFill>
                  <a:srgbClr val="1F9139"/>
                </a:solidFill>
                <a:latin typeface="Times New Roman"/>
                <a:ea typeface="Times New Roman"/>
                <a:cs typeface="Times New Roman"/>
                <a:sym typeface="Times New Roman"/>
              </a:rPr>
              <a:t>điều</a:t>
            </a:r>
            <a:r>
              <a:rPr lang="en-US" sz="6824" b="0" i="0" u="none" strike="noStrike" cap="none" dirty="0">
                <a:solidFill>
                  <a:srgbClr val="1F9139"/>
                </a:solidFill>
                <a:latin typeface="Times New Roman"/>
                <a:ea typeface="Times New Roman"/>
                <a:cs typeface="Times New Roman"/>
                <a:sym typeface="Times New Roman"/>
              </a:rPr>
              <a:t> </a:t>
            </a:r>
            <a:r>
              <a:rPr lang="en-US" sz="6824" b="0" i="0" u="none" strike="noStrike" cap="none" dirty="0" err="1">
                <a:solidFill>
                  <a:srgbClr val="1F9139"/>
                </a:solidFill>
                <a:latin typeface="Times New Roman"/>
                <a:ea typeface="Times New Roman"/>
                <a:cs typeface="Times New Roman"/>
                <a:sym typeface="Times New Roman"/>
              </a:rPr>
              <a:t>em</a:t>
            </a:r>
            <a:r>
              <a:rPr lang="en-US" sz="6824" b="0" i="0" u="none" strike="noStrike" cap="none" dirty="0">
                <a:solidFill>
                  <a:srgbClr val="1F9139"/>
                </a:solidFill>
                <a:latin typeface="Times New Roman"/>
                <a:ea typeface="Times New Roman"/>
                <a:cs typeface="Times New Roman"/>
                <a:sym typeface="Times New Roman"/>
              </a:rPr>
              <a:t> </a:t>
            </a:r>
            <a:r>
              <a:rPr lang="en-US" sz="6824" b="0" i="0" u="none" strike="noStrike" cap="none" dirty="0" err="1">
                <a:solidFill>
                  <a:srgbClr val="1F9139"/>
                </a:solidFill>
                <a:latin typeface="Times New Roman"/>
                <a:ea typeface="Times New Roman"/>
                <a:cs typeface="Times New Roman"/>
                <a:sym typeface="Times New Roman"/>
              </a:rPr>
              <a:t>thích</a:t>
            </a:r>
            <a:r>
              <a:rPr lang="en-US" sz="6824" b="0" i="0" u="none" strike="noStrike" cap="none" dirty="0">
                <a:solidFill>
                  <a:srgbClr val="1F9139"/>
                </a:solidFill>
                <a:latin typeface="Times New Roman"/>
                <a:ea typeface="Times New Roman"/>
                <a:cs typeface="Times New Roman"/>
                <a:sym typeface="Times New Roman"/>
              </a:rPr>
              <a:t> </a:t>
            </a:r>
            <a:r>
              <a:rPr lang="en-US" sz="6824" b="0" i="0" u="none" strike="noStrike" cap="none" dirty="0" err="1">
                <a:solidFill>
                  <a:srgbClr val="1F9139"/>
                </a:solidFill>
                <a:latin typeface="Times New Roman"/>
                <a:ea typeface="Times New Roman"/>
                <a:cs typeface="Times New Roman"/>
                <a:sym typeface="Times New Roman"/>
              </a:rPr>
              <a:t>nhất</a:t>
            </a:r>
            <a:r>
              <a:rPr lang="en-US" sz="6824" b="0" i="0" u="none" strike="noStrike" cap="none" dirty="0">
                <a:solidFill>
                  <a:srgbClr val="1F9139"/>
                </a:solidFill>
                <a:latin typeface="Times New Roman"/>
                <a:ea typeface="Times New Roman"/>
                <a:cs typeface="Times New Roman"/>
                <a:sym typeface="Times New Roman"/>
              </a:rPr>
              <a:t>  ở  </a:t>
            </a:r>
            <a:r>
              <a:rPr lang="en-US" sz="6824" b="0" i="0" u="none" strike="noStrike" cap="none" dirty="0" err="1">
                <a:solidFill>
                  <a:srgbClr val="1F9139"/>
                </a:solidFill>
                <a:latin typeface="Times New Roman"/>
                <a:ea typeface="Times New Roman"/>
                <a:cs typeface="Times New Roman"/>
                <a:sym typeface="Times New Roman"/>
              </a:rPr>
              <a:t>nơi</a:t>
            </a:r>
            <a:r>
              <a:rPr lang="en-US" sz="6824" b="0" i="0" u="none" strike="noStrike" cap="none" dirty="0">
                <a:solidFill>
                  <a:srgbClr val="1F9139"/>
                </a:solidFill>
                <a:latin typeface="Times New Roman"/>
                <a:ea typeface="Times New Roman"/>
                <a:cs typeface="Times New Roman"/>
                <a:sym typeface="Times New Roman"/>
              </a:rPr>
              <a:t>  </a:t>
            </a:r>
            <a:r>
              <a:rPr lang="en-US" sz="6824" b="0" i="0" u="none" strike="noStrike" cap="none" dirty="0" err="1">
                <a:solidFill>
                  <a:srgbClr val="1F9139"/>
                </a:solidFill>
                <a:latin typeface="Times New Roman"/>
                <a:ea typeface="Times New Roman"/>
                <a:cs typeface="Times New Roman"/>
                <a:sym typeface="Times New Roman"/>
              </a:rPr>
              <a:t>đó</a:t>
            </a:r>
            <a:r>
              <a:rPr lang="en-US" sz="6824" b="0" i="0" u="none" strike="noStrike" cap="none" dirty="0">
                <a:solidFill>
                  <a:srgbClr val="1F9139"/>
                </a:solidFill>
                <a:latin typeface="Times New Roman"/>
                <a:ea typeface="Times New Roman"/>
                <a:cs typeface="Times New Roman"/>
                <a:sym typeface="Times New Roman"/>
              </a:rPr>
              <a:t> .</a:t>
            </a:r>
            <a:endParaRP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TotalTime>
  <Words>2598</Words>
  <Application>Microsoft Office PowerPoint</Application>
  <PresentationFormat>Custom</PresentationFormat>
  <Paragraphs>181</Paragraphs>
  <Slides>30</Slides>
  <Notes>28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Roboto</vt:lpstr>
      <vt:lpstr>Arial</vt:lpstr>
      <vt:lpstr>Times New Roman</vt:lpstr>
      <vt:lpstr>Calistoga</vt:lpstr>
      <vt:lpstr>Poppins</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EM CÓ BIẾT?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DELL</cp:lastModifiedBy>
  <cp:revision>14</cp:revision>
  <dcterms:created xsi:type="dcterms:W3CDTF">2006-08-16T00:00:00Z</dcterms:created>
  <dcterms:modified xsi:type="dcterms:W3CDTF">2024-09-13T21:52:11Z</dcterms:modified>
</cp:coreProperties>
</file>